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3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3"/>
  </p:sldMasterIdLst>
  <p:notesMasterIdLst>
    <p:notesMasterId r:id="rId5"/>
  </p:notesMasterIdLst>
  <p:handoutMasterIdLst>
    <p:handoutMasterId r:id="rId58"/>
  </p:handoutMasterIdLst>
  <p:sldIdLst>
    <p:sldId id="349" r:id="rId4"/>
    <p:sldId id="358" r:id="rId6"/>
    <p:sldId id="483" r:id="rId7"/>
    <p:sldId id="490" r:id="rId8"/>
    <p:sldId id="443" r:id="rId9"/>
    <p:sldId id="434" r:id="rId10"/>
    <p:sldId id="445" r:id="rId11"/>
    <p:sldId id="448" r:id="rId12"/>
    <p:sldId id="449" r:id="rId13"/>
    <p:sldId id="450" r:id="rId14"/>
    <p:sldId id="452" r:id="rId15"/>
    <p:sldId id="453" r:id="rId16"/>
    <p:sldId id="454" r:id="rId17"/>
    <p:sldId id="455" r:id="rId18"/>
    <p:sldId id="456" r:id="rId19"/>
    <p:sldId id="457" r:id="rId20"/>
    <p:sldId id="458" r:id="rId21"/>
    <p:sldId id="459" r:id="rId22"/>
    <p:sldId id="460" r:id="rId23"/>
    <p:sldId id="482" r:id="rId24"/>
    <p:sldId id="493" r:id="rId25"/>
    <p:sldId id="495" r:id="rId26"/>
    <p:sldId id="497" r:id="rId27"/>
    <p:sldId id="498" r:id="rId28"/>
    <p:sldId id="499" r:id="rId29"/>
    <p:sldId id="500" r:id="rId30"/>
    <p:sldId id="501" r:id="rId31"/>
    <p:sldId id="502" r:id="rId32"/>
    <p:sldId id="503" r:id="rId33"/>
    <p:sldId id="504" r:id="rId34"/>
    <p:sldId id="505" r:id="rId35"/>
    <p:sldId id="506" r:id="rId36"/>
    <p:sldId id="507" r:id="rId37"/>
    <p:sldId id="508" r:id="rId38"/>
    <p:sldId id="509" r:id="rId39"/>
    <p:sldId id="510" r:id="rId40"/>
    <p:sldId id="511" r:id="rId41"/>
    <p:sldId id="512" r:id="rId42"/>
    <p:sldId id="513" r:id="rId43"/>
    <p:sldId id="514" r:id="rId44"/>
    <p:sldId id="519" r:id="rId45"/>
    <p:sldId id="521" r:id="rId46"/>
    <p:sldId id="522" r:id="rId47"/>
    <p:sldId id="523" r:id="rId48"/>
    <p:sldId id="524" r:id="rId49"/>
    <p:sldId id="525" r:id="rId50"/>
    <p:sldId id="526" r:id="rId51"/>
    <p:sldId id="527" r:id="rId52"/>
    <p:sldId id="520" r:id="rId53"/>
    <p:sldId id="516" r:id="rId54"/>
    <p:sldId id="517" r:id="rId55"/>
    <p:sldId id="518" r:id="rId56"/>
    <p:sldId id="361" r:id="rId57"/>
  </p:sldIdLst>
  <p:sldSz cx="12192000" cy="6858000"/>
  <p:notesSz cx="6858000" cy="9144000"/>
  <p:embeddedFontLst>
    <p:embeddedFont>
      <p:font typeface="汉仪润圆-65简" panose="00020600040101010101" pitchFamily="18" charset="-122"/>
      <p:regular r:id="rId63"/>
    </p:embeddedFont>
    <p:embeddedFont>
      <p:font typeface="微软雅黑" panose="020B0503020204020204" pitchFamily="34" charset="-122"/>
      <p:regular r:id="rId64"/>
    </p:embeddedFont>
    <p:embeddedFont>
      <p:font typeface="等线" panose="02010600030101010101" charset="-122"/>
      <p:regular r:id="rId65"/>
    </p:embeddedFont>
    <p:embeddedFont>
      <p:font typeface="汉仪菱心体简" panose="02010609000101010101" charset="-122"/>
      <p:regular r:id="rId66"/>
    </p:embeddedFont>
    <p:embeddedFont>
      <p:font typeface="楷体" panose="02010609060101010101" charset="-122"/>
      <p:regular r:id="rId67"/>
    </p:embeddedFont>
    <p:embeddedFont>
      <p:font typeface="汉仪旗黑-85S" panose="00020600040101010101" charset="-122"/>
      <p:bold r:id="rId68"/>
    </p:embeddedFont>
    <p:embeddedFont>
      <p:font typeface="仿宋" panose="02010609060101010101" charset="-122"/>
      <p:regular r:id="rId69"/>
    </p:embeddedFont>
    <p:embeddedFont>
      <p:font typeface="仿宋_GB2312" panose="02010609030101010101" charset="-122"/>
      <p:regular r:id="rId70"/>
    </p:embeddedFont>
  </p:embeddedFontLst>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5" name="作者" initials="A" lastIdx="0" clrIdx="2"/>
  <p:cmAuthor id="0" name="Mia Vida Villanueva" initials="MVV" lastIdx="1" clrIdx="0"/>
  <p:cmAuthor id="7" name="1206988966@qq.com" initials="1" lastIdx="1" clrIdx="2"/>
  <p:cmAuthor id="8" name="姜伟光" initials="姜" lastIdx="1" clrIdx="0"/>
  <p:cmAuthor id="3" name="lenovo" initials="l" lastIdx="6" clrIdx="2"/>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9680"/>
    <a:srgbClr val="1D4B1C"/>
    <a:srgbClr val="FFFFFF"/>
    <a:srgbClr val="01D0A8"/>
    <a:srgbClr val="02D4AA"/>
    <a:srgbClr val="80858E"/>
    <a:srgbClr val="02BB9F"/>
    <a:srgbClr val="B0D6DF"/>
    <a:srgbClr val="029C8D"/>
    <a:srgbClr val="05B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snapToGrid="0" showGuides="1">
      <p:cViewPr>
        <p:scale>
          <a:sx n="66" d="100"/>
          <a:sy n="66" d="100"/>
        </p:scale>
        <p:origin x="1518" y="1182"/>
      </p:cViewPr>
      <p:guideLst>
        <p:guide orient="horz" pos="2174"/>
        <p:guide pos="3783"/>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1" Type="http://schemas.openxmlformats.org/officeDocument/2006/relationships/tags" Target="tags/tag323.xml"/><Relationship Id="rId70" Type="http://schemas.openxmlformats.org/officeDocument/2006/relationships/font" Target="fonts/font8.fntdata"/><Relationship Id="rId7" Type="http://schemas.openxmlformats.org/officeDocument/2006/relationships/slide" Target="slides/slide3.xml"/><Relationship Id="rId69" Type="http://schemas.openxmlformats.org/officeDocument/2006/relationships/font" Target="fonts/font7.fntdata"/><Relationship Id="rId68" Type="http://schemas.openxmlformats.org/officeDocument/2006/relationships/font" Target="fonts/font6.fntdata"/><Relationship Id="rId67" Type="http://schemas.openxmlformats.org/officeDocument/2006/relationships/font" Target="fonts/font5.fntdata"/><Relationship Id="rId66" Type="http://schemas.openxmlformats.org/officeDocument/2006/relationships/font" Target="fonts/font4.fntdata"/><Relationship Id="rId65" Type="http://schemas.openxmlformats.org/officeDocument/2006/relationships/font" Target="fonts/font3.fntdata"/><Relationship Id="rId64" Type="http://schemas.openxmlformats.org/officeDocument/2006/relationships/font" Target="fonts/font2.fntdata"/><Relationship Id="rId63" Type="http://schemas.openxmlformats.org/officeDocument/2006/relationships/font" Target="fonts/font1.fntdata"/><Relationship Id="rId62" Type="http://schemas.openxmlformats.org/officeDocument/2006/relationships/commentAuthors" Target="commentAuthors.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2.xml"/><Relationship Id="rId59" Type="http://schemas.openxmlformats.org/officeDocument/2006/relationships/presProps" Target="presProps.xml"/><Relationship Id="rId58" Type="http://schemas.openxmlformats.org/officeDocument/2006/relationships/handoutMaster" Target="handoutMasters/handoutMaster1.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110F770-9B9E-4F03-9061-A31BF93767F3}" type="doc">
      <dgm:prSet loTypeId="urn:microsoft.com/office/officeart/2005/8/layout/cycle6#3" loCatId="relationship" qsTypeId="urn:microsoft.com/office/officeart/2005/8/quickstyle/simple1#2" qsCatId="simple" csTypeId="urn:microsoft.com/office/officeart/2005/8/colors/accent1_2#3" csCatId="accent1" phldr="1"/>
      <dgm:spPr/>
      <dgm:t>
        <a:bodyPr/>
        <a:lstStyle/>
        <a:p>
          <a:endParaRPr lang="zh-CN" altLang="en-US"/>
        </a:p>
      </dgm:t>
    </dgm:pt>
    <dgm:pt modelId="{385EA4A3-0B0E-4D4F-8846-CD591AA867FF}">
      <dgm:prSet phldrT="[文本]"/>
      <dgm:spPr/>
      <dgm:t>
        <a:bodyPr/>
        <a:lstStyle/>
        <a:p>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秒</a:t>
          </a:r>
        </a:p>
      </dgm:t>
    </dgm:pt>
    <dgm:pt modelId="{19EE03F4-3C2C-4EB3-93A4-44841A2351DC}" cxnId="{F62CA72E-740B-4E16-918A-9730194AF1D7}" type="parTrans">
      <dgm:prSet/>
      <dgm:spPr/>
      <dgm:t>
        <a:bodyPr/>
        <a:lstStyle/>
        <a:p>
          <a:endParaRPr lang="zh-CN" altLang="en-US"/>
        </a:p>
      </dgm:t>
    </dgm:pt>
    <dgm:pt modelId="{BF18BCF3-3972-4ABB-90C5-930749335ACC}" cxnId="{F62CA72E-740B-4E16-918A-9730194AF1D7}" type="sibTrans">
      <dgm:prSet/>
      <dgm:spPr/>
      <dgm:t>
        <a:bodyPr/>
        <a:lstStyle/>
        <a:p>
          <a:endParaRPr lang="zh-CN" altLang="en-US"/>
        </a:p>
      </dgm:t>
    </dgm:pt>
    <dgm:pt modelId="{77F19165-E6FD-4530-83A9-D0783FCC143B}">
      <dgm:prSet phldrT="[文本]"/>
      <dgm:spPr/>
      <dgm:t>
        <a:bodyPr/>
        <a:lstStyle/>
        <a:p>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分钟</a:t>
          </a:r>
        </a:p>
      </dgm:t>
    </dgm:pt>
    <dgm:pt modelId="{9800AD24-6705-4DCC-9DDC-897A607BCEA9}" cxnId="{EBFCAF8B-7E55-4388-BBA5-A86681890732}" type="parTrans">
      <dgm:prSet/>
      <dgm:spPr/>
      <dgm:t>
        <a:bodyPr/>
        <a:lstStyle/>
        <a:p>
          <a:endParaRPr lang="zh-CN" altLang="en-US"/>
        </a:p>
      </dgm:t>
    </dgm:pt>
    <dgm:pt modelId="{B33696AE-37BE-44B1-9737-CBE56BCC3C09}" cxnId="{EBFCAF8B-7E55-4388-BBA5-A86681890732}" type="sibTrans">
      <dgm:prSet/>
      <dgm:spPr/>
      <dgm:t>
        <a:bodyPr/>
        <a:lstStyle/>
        <a:p>
          <a:endParaRPr lang="zh-CN" altLang="en-US"/>
        </a:p>
      </dgm:t>
    </dgm:pt>
    <dgm:pt modelId="{DA37C708-9C74-4E66-AFF1-A551B80D52B6}">
      <dgm:prSet phldrT="[文本]"/>
      <dgm:spPr/>
      <dgm:t>
        <a:bodyPr/>
        <a:lstStyle/>
        <a:p>
          <a:r>
            <a:rPr lang="en-US" altLang="zh-CN" dirty="0">
              <a:latin typeface="微软雅黑" panose="020B0503020204020204" pitchFamily="34" charset="-122"/>
              <a:ea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rPr>
            <a:t>分钟</a:t>
          </a:r>
        </a:p>
      </dgm:t>
    </dgm:pt>
    <dgm:pt modelId="{9F2235A0-C17B-4839-95D1-3C21BF13D3C4}" cxnId="{C01942F1-4A12-4F54-BC94-767C1190620F}" type="parTrans">
      <dgm:prSet/>
      <dgm:spPr/>
      <dgm:t>
        <a:bodyPr/>
        <a:lstStyle/>
        <a:p>
          <a:endParaRPr lang="zh-CN" altLang="en-US"/>
        </a:p>
      </dgm:t>
    </dgm:pt>
    <dgm:pt modelId="{0AA7BE11-8339-4033-BFC2-F3539E8E32B8}" cxnId="{C01942F1-4A12-4F54-BC94-767C1190620F}" type="sibTrans">
      <dgm:prSet/>
      <dgm:spPr/>
      <dgm:t>
        <a:bodyPr/>
        <a:lstStyle/>
        <a:p>
          <a:endParaRPr lang="zh-CN" altLang="en-US"/>
        </a:p>
      </dgm:t>
    </dgm:pt>
    <dgm:pt modelId="{9431A36A-2437-4977-91B8-634B7B690376}">
      <dgm:prSet phldrT="[文本]"/>
      <dgm:spPr/>
      <dgm:t>
        <a:bodyPr/>
        <a:lstStyle/>
        <a:p>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分钟</a:t>
          </a:r>
        </a:p>
      </dgm:t>
    </dgm:pt>
    <dgm:pt modelId="{341F370F-CA9F-4727-A01D-43ADC9AC061C}" cxnId="{4DBAF8EA-C38E-468E-BBC3-73431200B1DD}" type="parTrans">
      <dgm:prSet/>
      <dgm:spPr/>
      <dgm:t>
        <a:bodyPr/>
        <a:lstStyle/>
        <a:p>
          <a:endParaRPr lang="zh-CN" altLang="en-US"/>
        </a:p>
      </dgm:t>
    </dgm:pt>
    <dgm:pt modelId="{B3D9EE24-C46F-46E2-A3C1-D05344FD20BC}" cxnId="{4DBAF8EA-C38E-468E-BBC3-73431200B1DD}" type="sibTrans">
      <dgm:prSet/>
      <dgm:spPr/>
      <dgm:t>
        <a:bodyPr/>
        <a:lstStyle/>
        <a:p>
          <a:endParaRPr lang="zh-CN" altLang="en-US"/>
        </a:p>
      </dgm:t>
    </dgm:pt>
    <dgm:pt modelId="{69500C4E-2FA4-40EB-B894-FE5E35C42DB2}" type="pres">
      <dgm:prSet presAssocID="{4110F770-9B9E-4F03-9061-A31BF93767F3}" presName="cycle" presStyleCnt="0">
        <dgm:presLayoutVars>
          <dgm:dir/>
          <dgm:resizeHandles val="exact"/>
        </dgm:presLayoutVars>
      </dgm:prSet>
      <dgm:spPr/>
    </dgm:pt>
    <dgm:pt modelId="{D3B33CFE-5C4C-4DF2-94CF-538B7BF0BFDE}" type="pres">
      <dgm:prSet presAssocID="{385EA4A3-0B0E-4D4F-8846-CD591AA867FF}" presName="node" presStyleLbl="node1" presStyleIdx="0" presStyleCnt="4">
        <dgm:presLayoutVars>
          <dgm:bulletEnabled val="1"/>
        </dgm:presLayoutVars>
      </dgm:prSet>
      <dgm:spPr/>
    </dgm:pt>
    <dgm:pt modelId="{401D74BD-3E80-4582-9363-87FC26C8FE45}" type="pres">
      <dgm:prSet presAssocID="{385EA4A3-0B0E-4D4F-8846-CD591AA867FF}" presName="spNode" presStyleCnt="0"/>
      <dgm:spPr/>
    </dgm:pt>
    <dgm:pt modelId="{467D7454-8740-4B55-A6EF-CBF240D439C8}" type="pres">
      <dgm:prSet presAssocID="{BF18BCF3-3972-4ABB-90C5-930749335ACC}" presName="sibTrans" presStyleLbl="sibTrans1D1" presStyleIdx="0" presStyleCnt="4"/>
      <dgm:spPr/>
    </dgm:pt>
    <dgm:pt modelId="{9DEDC6E7-8271-4874-9AC0-C97BD11A03AF}" type="pres">
      <dgm:prSet presAssocID="{77F19165-E6FD-4530-83A9-D0783FCC143B}" presName="node" presStyleLbl="node1" presStyleIdx="1" presStyleCnt="4">
        <dgm:presLayoutVars>
          <dgm:bulletEnabled val="1"/>
        </dgm:presLayoutVars>
      </dgm:prSet>
      <dgm:spPr/>
    </dgm:pt>
    <dgm:pt modelId="{8B2DC6C3-585B-4602-B2A5-AE1145D1E867}" type="pres">
      <dgm:prSet presAssocID="{77F19165-E6FD-4530-83A9-D0783FCC143B}" presName="spNode" presStyleCnt="0"/>
      <dgm:spPr/>
    </dgm:pt>
    <dgm:pt modelId="{6A251C89-E0B4-4651-9B8E-6EF772AF6395}" type="pres">
      <dgm:prSet presAssocID="{B33696AE-37BE-44B1-9737-CBE56BCC3C09}" presName="sibTrans" presStyleLbl="sibTrans1D1" presStyleIdx="1" presStyleCnt="4"/>
      <dgm:spPr/>
    </dgm:pt>
    <dgm:pt modelId="{43E54487-63D3-424F-B4A0-56991AF5DBBD}" type="pres">
      <dgm:prSet presAssocID="{DA37C708-9C74-4E66-AFF1-A551B80D52B6}" presName="node" presStyleLbl="node1" presStyleIdx="2" presStyleCnt="4">
        <dgm:presLayoutVars>
          <dgm:bulletEnabled val="1"/>
        </dgm:presLayoutVars>
      </dgm:prSet>
      <dgm:spPr/>
    </dgm:pt>
    <dgm:pt modelId="{B23B7A2E-682A-424B-98F2-EFADBBAA3E27}" type="pres">
      <dgm:prSet presAssocID="{DA37C708-9C74-4E66-AFF1-A551B80D52B6}" presName="spNode" presStyleCnt="0"/>
      <dgm:spPr/>
    </dgm:pt>
    <dgm:pt modelId="{8D3AA5A9-985E-46CB-80F3-7150C9081675}" type="pres">
      <dgm:prSet presAssocID="{0AA7BE11-8339-4033-BFC2-F3539E8E32B8}" presName="sibTrans" presStyleLbl="sibTrans1D1" presStyleIdx="2" presStyleCnt="4"/>
      <dgm:spPr/>
    </dgm:pt>
    <dgm:pt modelId="{A8F1D64D-8D0F-4CD4-8589-415152A783D9}" type="pres">
      <dgm:prSet presAssocID="{9431A36A-2437-4977-91B8-634B7B690376}" presName="node" presStyleLbl="node1" presStyleIdx="3" presStyleCnt="4">
        <dgm:presLayoutVars>
          <dgm:bulletEnabled val="1"/>
        </dgm:presLayoutVars>
      </dgm:prSet>
      <dgm:spPr/>
    </dgm:pt>
    <dgm:pt modelId="{8751422C-0584-4FAB-9183-A0BD5F22B733}" type="pres">
      <dgm:prSet presAssocID="{9431A36A-2437-4977-91B8-634B7B690376}" presName="spNode" presStyleCnt="0"/>
      <dgm:spPr/>
    </dgm:pt>
    <dgm:pt modelId="{50B24352-35AD-4E42-838E-80CD1D0D7EB8}" type="pres">
      <dgm:prSet presAssocID="{B3D9EE24-C46F-46E2-A3C1-D05344FD20BC}" presName="sibTrans" presStyleLbl="sibTrans1D1" presStyleIdx="3" presStyleCnt="4"/>
      <dgm:spPr/>
    </dgm:pt>
  </dgm:ptLst>
  <dgm:cxnLst>
    <dgm:cxn modelId="{81E08509-6CAA-46A6-BD16-2E9E5DDD5359}" type="presOf" srcId="{B33696AE-37BE-44B1-9737-CBE56BCC3C09}" destId="{6A251C89-E0B4-4651-9B8E-6EF772AF6395}" srcOrd="0" destOrd="0" presId="urn:microsoft.com/office/officeart/2005/8/layout/cycle6#3"/>
    <dgm:cxn modelId="{E1BBB60B-511E-46A1-8376-6803F927C1E8}" type="presOf" srcId="{77F19165-E6FD-4530-83A9-D0783FCC143B}" destId="{9DEDC6E7-8271-4874-9AC0-C97BD11A03AF}" srcOrd="0" destOrd="0" presId="urn:microsoft.com/office/officeart/2005/8/layout/cycle6#3"/>
    <dgm:cxn modelId="{F62CA72E-740B-4E16-918A-9730194AF1D7}" srcId="{4110F770-9B9E-4F03-9061-A31BF93767F3}" destId="{385EA4A3-0B0E-4D4F-8846-CD591AA867FF}" srcOrd="0" destOrd="0" parTransId="{19EE03F4-3C2C-4EB3-93A4-44841A2351DC}" sibTransId="{BF18BCF3-3972-4ABB-90C5-930749335ACC}"/>
    <dgm:cxn modelId="{9A1C2434-06AE-45E4-ABF2-1634F59F063D}" type="presOf" srcId="{385EA4A3-0B0E-4D4F-8846-CD591AA867FF}" destId="{D3B33CFE-5C4C-4DF2-94CF-538B7BF0BFDE}" srcOrd="0" destOrd="0" presId="urn:microsoft.com/office/officeart/2005/8/layout/cycle6#3"/>
    <dgm:cxn modelId="{6639CE3D-7B3F-4C2A-A827-0E4074397BBE}" type="presOf" srcId="{4110F770-9B9E-4F03-9061-A31BF93767F3}" destId="{69500C4E-2FA4-40EB-B894-FE5E35C42DB2}" srcOrd="0" destOrd="0" presId="urn:microsoft.com/office/officeart/2005/8/layout/cycle6#3"/>
    <dgm:cxn modelId="{10CD4A67-74CA-422A-90F0-3FBEB5E73248}" type="presOf" srcId="{BF18BCF3-3972-4ABB-90C5-930749335ACC}" destId="{467D7454-8740-4B55-A6EF-CBF240D439C8}" srcOrd="0" destOrd="0" presId="urn:microsoft.com/office/officeart/2005/8/layout/cycle6#3"/>
    <dgm:cxn modelId="{02BC3E69-0953-4140-9C0E-E6C38C38B46B}" type="presOf" srcId="{DA37C708-9C74-4E66-AFF1-A551B80D52B6}" destId="{43E54487-63D3-424F-B4A0-56991AF5DBBD}" srcOrd="0" destOrd="0" presId="urn:microsoft.com/office/officeart/2005/8/layout/cycle6#3"/>
    <dgm:cxn modelId="{FD1DDA7D-AE8C-4973-83B1-0F699B986103}" type="presOf" srcId="{0AA7BE11-8339-4033-BFC2-F3539E8E32B8}" destId="{8D3AA5A9-985E-46CB-80F3-7150C9081675}" srcOrd="0" destOrd="0" presId="urn:microsoft.com/office/officeart/2005/8/layout/cycle6#3"/>
    <dgm:cxn modelId="{EBFCAF8B-7E55-4388-BBA5-A86681890732}" srcId="{4110F770-9B9E-4F03-9061-A31BF93767F3}" destId="{77F19165-E6FD-4530-83A9-D0783FCC143B}" srcOrd="1" destOrd="0" parTransId="{9800AD24-6705-4DCC-9DDC-897A607BCEA9}" sibTransId="{B33696AE-37BE-44B1-9737-CBE56BCC3C09}"/>
    <dgm:cxn modelId="{499127AE-ECF9-4416-A829-471B1B65F8F2}" type="presOf" srcId="{B3D9EE24-C46F-46E2-A3C1-D05344FD20BC}" destId="{50B24352-35AD-4E42-838E-80CD1D0D7EB8}" srcOrd="0" destOrd="0" presId="urn:microsoft.com/office/officeart/2005/8/layout/cycle6#3"/>
    <dgm:cxn modelId="{32F742BE-2D9A-4E75-BBF8-315124ECEE85}" type="presOf" srcId="{9431A36A-2437-4977-91B8-634B7B690376}" destId="{A8F1D64D-8D0F-4CD4-8589-415152A783D9}" srcOrd="0" destOrd="0" presId="urn:microsoft.com/office/officeart/2005/8/layout/cycle6#3"/>
    <dgm:cxn modelId="{4DBAF8EA-C38E-468E-BBC3-73431200B1DD}" srcId="{4110F770-9B9E-4F03-9061-A31BF93767F3}" destId="{9431A36A-2437-4977-91B8-634B7B690376}" srcOrd="3" destOrd="0" parTransId="{341F370F-CA9F-4727-A01D-43ADC9AC061C}" sibTransId="{B3D9EE24-C46F-46E2-A3C1-D05344FD20BC}"/>
    <dgm:cxn modelId="{C01942F1-4A12-4F54-BC94-767C1190620F}" srcId="{4110F770-9B9E-4F03-9061-A31BF93767F3}" destId="{DA37C708-9C74-4E66-AFF1-A551B80D52B6}" srcOrd="2" destOrd="0" parTransId="{9F2235A0-C17B-4839-95D1-3C21BF13D3C4}" sibTransId="{0AA7BE11-8339-4033-BFC2-F3539E8E32B8}"/>
    <dgm:cxn modelId="{C191E8FF-1B4C-448A-98C7-68FA9CACA806}" type="presParOf" srcId="{69500C4E-2FA4-40EB-B894-FE5E35C42DB2}" destId="{D3B33CFE-5C4C-4DF2-94CF-538B7BF0BFDE}" srcOrd="0" destOrd="0" presId="urn:microsoft.com/office/officeart/2005/8/layout/cycle6#3"/>
    <dgm:cxn modelId="{3F5911B3-AA65-493C-A956-E5AA70D00D10}" type="presParOf" srcId="{69500C4E-2FA4-40EB-B894-FE5E35C42DB2}" destId="{401D74BD-3E80-4582-9363-87FC26C8FE45}" srcOrd="1" destOrd="0" presId="urn:microsoft.com/office/officeart/2005/8/layout/cycle6#3"/>
    <dgm:cxn modelId="{46EF80E2-3443-4B5A-B045-7CED9B1F74AD}" type="presParOf" srcId="{69500C4E-2FA4-40EB-B894-FE5E35C42DB2}" destId="{467D7454-8740-4B55-A6EF-CBF240D439C8}" srcOrd="2" destOrd="0" presId="urn:microsoft.com/office/officeart/2005/8/layout/cycle6#3"/>
    <dgm:cxn modelId="{1D180128-D4D7-43F7-803E-16146793E594}" type="presParOf" srcId="{69500C4E-2FA4-40EB-B894-FE5E35C42DB2}" destId="{9DEDC6E7-8271-4874-9AC0-C97BD11A03AF}" srcOrd="3" destOrd="0" presId="urn:microsoft.com/office/officeart/2005/8/layout/cycle6#3"/>
    <dgm:cxn modelId="{B8C7ED2B-06C6-466A-9D51-FC9E8CD50415}" type="presParOf" srcId="{69500C4E-2FA4-40EB-B894-FE5E35C42DB2}" destId="{8B2DC6C3-585B-4602-B2A5-AE1145D1E867}" srcOrd="4" destOrd="0" presId="urn:microsoft.com/office/officeart/2005/8/layout/cycle6#3"/>
    <dgm:cxn modelId="{A05EA470-27ED-4DC5-8E4F-EDE97D58AE43}" type="presParOf" srcId="{69500C4E-2FA4-40EB-B894-FE5E35C42DB2}" destId="{6A251C89-E0B4-4651-9B8E-6EF772AF6395}" srcOrd="5" destOrd="0" presId="urn:microsoft.com/office/officeart/2005/8/layout/cycle6#3"/>
    <dgm:cxn modelId="{3DD5D9FF-AFE8-4651-80E7-BEE3A07BD346}" type="presParOf" srcId="{69500C4E-2FA4-40EB-B894-FE5E35C42DB2}" destId="{43E54487-63D3-424F-B4A0-56991AF5DBBD}" srcOrd="6" destOrd="0" presId="urn:microsoft.com/office/officeart/2005/8/layout/cycle6#3"/>
    <dgm:cxn modelId="{9BDCC269-5042-4F4B-B55B-8C0ADC6CD826}" type="presParOf" srcId="{69500C4E-2FA4-40EB-B894-FE5E35C42DB2}" destId="{B23B7A2E-682A-424B-98F2-EFADBBAA3E27}" srcOrd="7" destOrd="0" presId="urn:microsoft.com/office/officeart/2005/8/layout/cycle6#3"/>
    <dgm:cxn modelId="{9585FC26-1CCA-4B65-A73C-C822116808F6}" type="presParOf" srcId="{69500C4E-2FA4-40EB-B894-FE5E35C42DB2}" destId="{8D3AA5A9-985E-46CB-80F3-7150C9081675}" srcOrd="8" destOrd="0" presId="urn:microsoft.com/office/officeart/2005/8/layout/cycle6#3"/>
    <dgm:cxn modelId="{19FCAC37-144D-4834-B29A-4247EAFC2D9D}" type="presParOf" srcId="{69500C4E-2FA4-40EB-B894-FE5E35C42DB2}" destId="{A8F1D64D-8D0F-4CD4-8589-415152A783D9}" srcOrd="9" destOrd="0" presId="urn:microsoft.com/office/officeart/2005/8/layout/cycle6#3"/>
    <dgm:cxn modelId="{E1CAAC58-248F-4DB6-9B27-4D1A61F70EEE}" type="presParOf" srcId="{69500C4E-2FA4-40EB-B894-FE5E35C42DB2}" destId="{8751422C-0584-4FAB-9183-A0BD5F22B733}" srcOrd="10" destOrd="0" presId="urn:microsoft.com/office/officeart/2005/8/layout/cycle6#3"/>
    <dgm:cxn modelId="{3B25BD00-1CCC-4D37-9843-555235DCD57C}" type="presParOf" srcId="{69500C4E-2FA4-40EB-B894-FE5E35C42DB2}" destId="{50B24352-35AD-4E42-838E-80CD1D0D7EB8}" srcOrd="11" destOrd="0" presId="urn:microsoft.com/office/officeart/2005/8/layout/cycle6#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94930" cy="4063286"/>
        <a:chOff x="0" y="0"/>
        <a:chExt cx="6094930" cy="4063286"/>
      </a:xfrm>
    </dsp:grpSpPr>
    <dsp:sp modelId="{D3B33CFE-5C4C-4DF2-94CF-538B7BF0BFDE}">
      <dsp:nvSpPr>
        <dsp:cNvPr id="3" name="圆角矩形 2"/>
        <dsp:cNvSpPr/>
      </dsp:nvSpPr>
      <dsp:spPr bwMode="white">
        <a:xfrm>
          <a:off x="2320735" y="0"/>
          <a:ext cx="1453461" cy="944750"/>
        </a:xfrm>
        <a:prstGeom prst="roundRect">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秒</a:t>
          </a:r>
        </a:p>
      </dsp:txBody>
      <dsp:txXfrm>
        <a:off x="2320735" y="0"/>
        <a:ext cx="1453461" cy="944750"/>
      </dsp:txXfrm>
    </dsp:sp>
    <dsp:sp modelId="{467D7454-8740-4B55-A6EF-CBF240D439C8}">
      <dsp:nvSpPr>
        <dsp:cNvPr id="4" name="弧形 3"/>
        <dsp:cNvSpPr/>
      </dsp:nvSpPr>
      <dsp:spPr bwMode="white">
        <a:xfrm>
          <a:off x="1488197" y="472375"/>
          <a:ext cx="3118536" cy="3118536"/>
        </a:xfrm>
        <a:prstGeom prst="arc">
          <a:avLst>
            <a:gd name="adj1" fmla="val 17893526"/>
            <a:gd name="adj2" fmla="val 20515168"/>
          </a:avLst>
        </a:prstGeom>
      </dsp:spPr>
      <dsp:style>
        <a:lnRef idx="1">
          <a:schemeClr val="accent1"/>
        </a:lnRef>
        <a:fillRef idx="0">
          <a:schemeClr val="accent1"/>
        </a:fillRef>
        <a:effectRef idx="0">
          <a:scrgbClr r="0" g="0" b="0"/>
        </a:effectRef>
        <a:fontRef idx="minor"/>
      </dsp:style>
      <dsp:txXfrm>
        <a:off x="1488197" y="472375"/>
        <a:ext cx="3118536" cy="3118536"/>
      </dsp:txXfrm>
    </dsp:sp>
    <dsp:sp modelId="{9DEDC6E7-8271-4874-9AC0-C97BD11A03AF}">
      <dsp:nvSpPr>
        <dsp:cNvPr id="5" name="圆角矩形 4"/>
        <dsp:cNvSpPr/>
      </dsp:nvSpPr>
      <dsp:spPr bwMode="white">
        <a:xfrm>
          <a:off x="3880003" y="1559268"/>
          <a:ext cx="1453461" cy="944750"/>
        </a:xfrm>
        <a:prstGeom prst="roundRect">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分钟</a:t>
          </a:r>
        </a:p>
      </dsp:txBody>
      <dsp:txXfrm>
        <a:off x="3880003" y="1559268"/>
        <a:ext cx="1453461" cy="944750"/>
      </dsp:txXfrm>
    </dsp:sp>
    <dsp:sp modelId="{6A251C89-E0B4-4651-9B8E-6EF772AF6395}">
      <dsp:nvSpPr>
        <dsp:cNvPr id="6" name="弧形 5"/>
        <dsp:cNvSpPr/>
      </dsp:nvSpPr>
      <dsp:spPr bwMode="white">
        <a:xfrm>
          <a:off x="1488197" y="472375"/>
          <a:ext cx="3118536" cy="3118536"/>
        </a:xfrm>
        <a:prstGeom prst="arc">
          <a:avLst>
            <a:gd name="adj1" fmla="val 1084831"/>
            <a:gd name="adj2" fmla="val 3706473"/>
          </a:avLst>
        </a:prstGeom>
      </dsp:spPr>
      <dsp:style>
        <a:lnRef idx="1">
          <a:schemeClr val="accent1"/>
        </a:lnRef>
        <a:fillRef idx="0">
          <a:schemeClr val="accent1"/>
        </a:fillRef>
        <a:effectRef idx="0">
          <a:scrgbClr r="0" g="0" b="0"/>
        </a:effectRef>
        <a:fontRef idx="minor"/>
      </dsp:style>
      <dsp:txXfrm>
        <a:off x="1488197" y="472375"/>
        <a:ext cx="3118536" cy="3118536"/>
      </dsp:txXfrm>
    </dsp:sp>
    <dsp:sp modelId="{43E54487-63D3-424F-B4A0-56991AF5DBBD}">
      <dsp:nvSpPr>
        <dsp:cNvPr id="7" name="圆角矩形 6"/>
        <dsp:cNvSpPr/>
      </dsp:nvSpPr>
      <dsp:spPr bwMode="white">
        <a:xfrm>
          <a:off x="2320735" y="3118536"/>
          <a:ext cx="1453461" cy="944750"/>
        </a:xfrm>
        <a:prstGeom prst="roundRect">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en-US" altLang="zh-CN" dirty="0">
              <a:latin typeface="微软雅黑" panose="020B0503020204020204" pitchFamily="34" charset="-122"/>
              <a:ea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rPr>
            <a:t>分钟</a:t>
          </a:r>
        </a:p>
      </dsp:txBody>
      <dsp:txXfrm>
        <a:off x="2320735" y="3118536"/>
        <a:ext cx="1453461" cy="944750"/>
      </dsp:txXfrm>
    </dsp:sp>
    <dsp:sp modelId="{8D3AA5A9-985E-46CB-80F3-7150C9081675}">
      <dsp:nvSpPr>
        <dsp:cNvPr id="8" name="弧形 7"/>
        <dsp:cNvSpPr/>
      </dsp:nvSpPr>
      <dsp:spPr bwMode="white">
        <a:xfrm>
          <a:off x="1488197" y="472375"/>
          <a:ext cx="3118536" cy="3118536"/>
        </a:xfrm>
        <a:prstGeom prst="arc">
          <a:avLst>
            <a:gd name="adj1" fmla="val 7093526"/>
            <a:gd name="adj2" fmla="val 9715168"/>
          </a:avLst>
        </a:prstGeom>
      </dsp:spPr>
      <dsp:style>
        <a:lnRef idx="1">
          <a:schemeClr val="accent1"/>
        </a:lnRef>
        <a:fillRef idx="0">
          <a:schemeClr val="accent1"/>
        </a:fillRef>
        <a:effectRef idx="0">
          <a:scrgbClr r="0" g="0" b="0"/>
        </a:effectRef>
        <a:fontRef idx="minor"/>
      </dsp:style>
      <dsp:txXfrm>
        <a:off x="1488197" y="472375"/>
        <a:ext cx="3118536" cy="3118536"/>
      </dsp:txXfrm>
    </dsp:sp>
    <dsp:sp modelId="{A8F1D64D-8D0F-4CD4-8589-415152A783D9}">
      <dsp:nvSpPr>
        <dsp:cNvPr id="9" name="圆角矩形 8"/>
        <dsp:cNvSpPr/>
      </dsp:nvSpPr>
      <dsp:spPr bwMode="white">
        <a:xfrm>
          <a:off x="761466" y="1559268"/>
          <a:ext cx="1453461" cy="944750"/>
        </a:xfrm>
        <a:prstGeom prst="roundRect">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分钟</a:t>
          </a:r>
        </a:p>
      </dsp:txBody>
      <dsp:txXfrm>
        <a:off x="761466" y="1559268"/>
        <a:ext cx="1453461" cy="944750"/>
      </dsp:txXfrm>
    </dsp:sp>
    <dsp:sp modelId="{50B24352-35AD-4E42-838E-80CD1D0D7EB8}">
      <dsp:nvSpPr>
        <dsp:cNvPr id="10" name="弧形 9"/>
        <dsp:cNvSpPr/>
      </dsp:nvSpPr>
      <dsp:spPr bwMode="white">
        <a:xfrm>
          <a:off x="1488197" y="472375"/>
          <a:ext cx="3118536" cy="3118536"/>
        </a:xfrm>
        <a:prstGeom prst="arc">
          <a:avLst>
            <a:gd name="adj1" fmla="val 11884831"/>
            <a:gd name="adj2" fmla="val 14506473"/>
          </a:avLst>
        </a:prstGeom>
      </dsp:spPr>
      <dsp:style>
        <a:lnRef idx="1">
          <a:schemeClr val="accent1"/>
        </a:lnRef>
        <a:fillRef idx="0">
          <a:schemeClr val="accent1"/>
        </a:fillRef>
        <a:effectRef idx="0">
          <a:scrgbClr r="0" g="0" b="0"/>
        </a:effectRef>
        <a:fontRef idx="minor"/>
      </dsp:style>
      <dsp:txXfrm>
        <a:off x="1488197" y="472375"/>
        <a:ext cx="3118536" cy="3118536"/>
      </dsp:txXfrm>
    </dsp:sp>
  </dsp:spTree>
</dsp:drawing>
</file>

<file path=ppt/diagrams/layout1.xml><?xml version="1.0" encoding="utf-8"?>
<dgm:layoutDef xmlns:dgm="http://schemas.openxmlformats.org/drawingml/2006/diagram" xmlns:a="http://schemas.openxmlformats.org/drawingml/2006/main" uniqueId="urn:microsoft.com/office/officeart/2005/8/layout/cycle6#3">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润圆-65简" panose="00020600040101010101" pitchFamily="18" charset="-122"/>
              <a:ea typeface="汉仪润圆-65简" panose="00020600040101010101" pitchFamily="18" charset="-122"/>
              <a:cs typeface="汉仪润圆-65简" panose="00020600040101010101"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汉仪润圆-65简" panose="00020600040101010101" pitchFamily="18" charset="-122"/>
              </a:rPr>
            </a:fld>
            <a:endParaRPr lang="zh-CN" altLang="en-US">
              <a:cs typeface="汉仪润圆-65简" panose="00020600040101010101"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润圆-65简" panose="00020600040101010101" pitchFamily="18" charset="-122"/>
              <a:ea typeface="汉仪润圆-65简" panose="00020600040101010101" pitchFamily="18" charset="-122"/>
              <a:cs typeface="汉仪润圆-65简" panose="00020600040101010101"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汉仪润圆-65简" panose="00020600040101010101" pitchFamily="18" charset="-122"/>
              </a:rPr>
            </a:fld>
            <a:endParaRPr lang="zh-CN" altLang="en-US">
              <a:cs typeface="汉仪润圆-65简" panose="00020600040101010101" pitchFamily="18"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fld id="{52A7A8E6-2B6E-43D1-A67C-639F917BCA3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fld id="{B2B905D4-827C-4148-B7A2-BD99F4484BE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1pPr>
    <a:lvl2pPr marL="457200" algn="l" defTabSz="914400" rtl="0" eaLnBrk="1" latinLnBrk="0" hangingPunct="1">
      <a:defRPr sz="12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2pPr>
    <a:lvl3pPr marL="914400" algn="l" defTabSz="914400" rtl="0" eaLnBrk="1" latinLnBrk="0" hangingPunct="1">
      <a:defRPr sz="12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3pPr>
    <a:lvl4pPr marL="1371600" algn="l" defTabSz="914400" rtl="0" eaLnBrk="1" latinLnBrk="0" hangingPunct="1">
      <a:defRPr sz="12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4pPr>
    <a:lvl5pPr marL="1828800" algn="l" defTabSz="914400" rtl="0" eaLnBrk="1" latinLnBrk="0" hangingPunct="1">
      <a:defRPr sz="12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B905D4-827C-4148-B7A2-BD99F4484BE6}"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B905D4-827C-4148-B7A2-BD99F4484BE6}"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B905D4-827C-4148-B7A2-BD99F4484BE6}"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media/image8.png"/><Relationship Id="rId6" Type="http://schemas.openxmlformats.org/officeDocument/2006/relationships/tags" Target="../tags/tag30.xml"/><Relationship Id="rId5" Type="http://schemas.openxmlformats.org/officeDocument/2006/relationships/image" Target="../media/image7.png"/><Relationship Id="rId4" Type="http://schemas.openxmlformats.org/officeDocument/2006/relationships/tags" Target="../tags/tag29.xml"/><Relationship Id="rId3" Type="http://schemas.openxmlformats.org/officeDocument/2006/relationships/image" Target="../media/image2.png"/><Relationship Id="rId2" Type="http://schemas.openxmlformats.org/officeDocument/2006/relationships/tags" Target="../tags/tag2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image" Target="../media/image6.png"/><Relationship Id="rId6" Type="http://schemas.openxmlformats.org/officeDocument/2006/relationships/tags" Target="../tags/tag40.xml"/><Relationship Id="rId5" Type="http://schemas.openxmlformats.org/officeDocument/2006/relationships/image" Target="../media/image5.png"/><Relationship Id="rId4" Type="http://schemas.openxmlformats.org/officeDocument/2006/relationships/tags" Target="../tags/tag39.xml"/><Relationship Id="rId3" Type="http://schemas.openxmlformats.org/officeDocument/2006/relationships/image" Target="../media/image4.png"/><Relationship Id="rId2" Type="http://schemas.openxmlformats.org/officeDocument/2006/relationships/tags" Target="../tags/tag3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image" Target="../media/image6.png"/><Relationship Id="rId6" Type="http://schemas.openxmlformats.org/officeDocument/2006/relationships/tags" Target="../tags/tag50.xml"/><Relationship Id="rId5" Type="http://schemas.openxmlformats.org/officeDocument/2006/relationships/image" Target="../media/image5.png"/><Relationship Id="rId4" Type="http://schemas.openxmlformats.org/officeDocument/2006/relationships/tags" Target="../tags/tag49.xml"/><Relationship Id="rId3" Type="http://schemas.openxmlformats.org/officeDocument/2006/relationships/image" Target="../media/image4.png"/><Relationship Id="rId2" Type="http://schemas.openxmlformats.org/officeDocument/2006/relationships/tags" Target="../tags/tag48.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image" Target="../media/image9.png"/><Relationship Id="rId4" Type="http://schemas.openxmlformats.org/officeDocument/2006/relationships/tags" Target="../tags/tag61.xml"/><Relationship Id="rId3" Type="http://schemas.openxmlformats.org/officeDocument/2006/relationships/image" Target="../media/image2.png"/><Relationship Id="rId2" Type="http://schemas.openxmlformats.org/officeDocument/2006/relationships/tags" Target="../tags/tag60.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image" Target="../media/image6.png"/><Relationship Id="rId6" Type="http://schemas.openxmlformats.org/officeDocument/2006/relationships/tags" Target="../tags/tag72.xml"/><Relationship Id="rId5" Type="http://schemas.openxmlformats.org/officeDocument/2006/relationships/image" Target="../media/image5.png"/><Relationship Id="rId4" Type="http://schemas.openxmlformats.org/officeDocument/2006/relationships/tags" Target="../tags/tag71.xml"/><Relationship Id="rId3" Type="http://schemas.openxmlformats.org/officeDocument/2006/relationships/image" Target="../media/image4.png"/><Relationship Id="rId2" Type="http://schemas.openxmlformats.org/officeDocument/2006/relationships/tags" Target="../tags/tag7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image" Target="../media/image6.png"/><Relationship Id="rId6" Type="http://schemas.openxmlformats.org/officeDocument/2006/relationships/tags" Target="../tags/tag82.xml"/><Relationship Id="rId5" Type="http://schemas.openxmlformats.org/officeDocument/2006/relationships/image" Target="../media/image5.png"/><Relationship Id="rId4" Type="http://schemas.openxmlformats.org/officeDocument/2006/relationships/tags" Target="../tags/tag81.xml"/><Relationship Id="rId3" Type="http://schemas.openxmlformats.org/officeDocument/2006/relationships/image" Target="../media/image4.png"/><Relationship Id="rId2" Type="http://schemas.openxmlformats.org/officeDocument/2006/relationships/tags" Target="../tags/tag80.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media/image6.png"/><Relationship Id="rId6" Type="http://schemas.openxmlformats.org/officeDocument/2006/relationships/tags" Target="../tags/tag91.xml"/><Relationship Id="rId5" Type="http://schemas.openxmlformats.org/officeDocument/2006/relationships/image" Target="../media/image5.png"/><Relationship Id="rId4" Type="http://schemas.openxmlformats.org/officeDocument/2006/relationships/tags" Target="../tags/tag90.xml"/><Relationship Id="rId3" Type="http://schemas.openxmlformats.org/officeDocument/2006/relationships/image" Target="../media/image4.png"/><Relationship Id="rId2" Type="http://schemas.openxmlformats.org/officeDocument/2006/relationships/tags" Target="../tags/tag89.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3.png"/><Relationship Id="rId4" Type="http://schemas.openxmlformats.org/officeDocument/2006/relationships/tags" Target="../tags/tag98.xml"/><Relationship Id="rId3" Type="http://schemas.openxmlformats.org/officeDocument/2006/relationships/image" Target="../media/image2.png"/><Relationship Id="rId2" Type="http://schemas.openxmlformats.org/officeDocument/2006/relationships/tags" Target="../tags/tag97.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image" Target="../media/image6.png"/><Relationship Id="rId6" Type="http://schemas.openxmlformats.org/officeDocument/2006/relationships/tags" Target="../tags/tag107.xml"/><Relationship Id="rId5" Type="http://schemas.openxmlformats.org/officeDocument/2006/relationships/image" Target="../media/image5.png"/><Relationship Id="rId4" Type="http://schemas.openxmlformats.org/officeDocument/2006/relationships/tags" Target="../tags/tag106.xml"/><Relationship Id="rId3" Type="http://schemas.openxmlformats.org/officeDocument/2006/relationships/image" Target="../media/image4.png"/><Relationship Id="rId2" Type="http://schemas.openxmlformats.org/officeDocument/2006/relationships/tags" Target="../tags/tag105.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image" Target="../media/image6.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4.png"/><Relationship Id="rId2" Type="http://schemas.openxmlformats.org/officeDocument/2006/relationships/tags" Target="../tags/tag113.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image" Target="../media/image6.png"/><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4.png"/><Relationship Id="rId2" Type="http://schemas.openxmlformats.org/officeDocument/2006/relationships/tags" Target="../tags/tag122.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image" Target="../media/image6.png"/><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4.png"/><Relationship Id="rId2" Type="http://schemas.openxmlformats.org/officeDocument/2006/relationships/tags" Target="../tags/tag131.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image" Target="../media/image6.png"/><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image" Target="../media/image4.png"/><Relationship Id="rId2" Type="http://schemas.openxmlformats.org/officeDocument/2006/relationships/tags" Target="../tags/tag140.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image" Target="../media/image6.png"/><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4.png"/><Relationship Id="rId2" Type="http://schemas.openxmlformats.org/officeDocument/2006/relationships/tags" Target="../tags/tag149.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image" Target="../media/image6.png"/><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4.png"/><Relationship Id="rId2" Type="http://schemas.openxmlformats.org/officeDocument/2006/relationships/tags" Target="../tags/tag160.xml"/><Relationship Id="rId12" Type="http://schemas.openxmlformats.org/officeDocument/2006/relationships/tags" Target="../tags/tag168.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media/image6.png"/><Relationship Id="rId6" Type="http://schemas.openxmlformats.org/officeDocument/2006/relationships/tags" Target="../tags/tag21.xml"/><Relationship Id="rId5" Type="http://schemas.openxmlformats.org/officeDocument/2006/relationships/image" Target="../media/image5.png"/><Relationship Id="rId4" Type="http://schemas.openxmlformats.org/officeDocument/2006/relationships/tags" Target="../tags/tag20.xml"/><Relationship Id="rId3" Type="http://schemas.openxmlformats.org/officeDocument/2006/relationships/image" Target="../media/image4.png"/><Relationship Id="rId2" Type="http://schemas.openxmlformats.org/officeDocument/2006/relationships/tags" Target="../tags/tag19.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c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扁平3_画板 1 副本"/>
          <p:cNvPicPr/>
          <p:nvPr>
            <p:custDataLst>
              <p:tags r:id="rId2"/>
            </p:custDataLst>
          </p:nvPr>
        </p:nvPicPr>
        <p:blipFill>
          <a:blip r:embed="rId3"/>
          <a:stretch>
            <a:fillRect/>
          </a:stretch>
        </p:blipFill>
        <p:spPr>
          <a:xfrm>
            <a:off x="35" y="0"/>
            <a:ext cx="12191930" cy="6858000"/>
          </a:xfrm>
          <a:prstGeom prst="rect">
            <a:avLst/>
          </a:prstGeom>
        </p:spPr>
      </p:pic>
      <p:pic>
        <p:nvPicPr>
          <p:cNvPr id="3" name="图片 2" descr="扁平3章节页_画板 1 副本 3"/>
          <p:cNvPicPr/>
          <p:nvPr>
            <p:custDataLst>
              <p:tags r:id="rId4"/>
            </p:custDataLst>
          </p:nvPr>
        </p:nvPicPr>
        <p:blipFill>
          <a:blip r:embed="rId5"/>
          <a:srcRect l="56810"/>
          <a:stretch>
            <a:fillRect/>
          </a:stretch>
        </p:blipFill>
        <p:spPr>
          <a:xfrm>
            <a:off x="6946165" y="377"/>
            <a:ext cx="5245200" cy="6857869"/>
          </a:xfrm>
          <a:prstGeom prst="rect">
            <a:avLst/>
          </a:prstGeom>
        </p:spPr>
      </p:pic>
      <p:pic>
        <p:nvPicPr>
          <p:cNvPr id="2" name="图片 1" descr="未标题-3_画板 1 副本 3"/>
          <p:cNvPicPr/>
          <p:nvPr>
            <p:custDataLst>
              <p:tags r:id="rId6"/>
            </p:custDataLst>
          </p:nvPr>
        </p:nvPicPr>
        <p:blipFill>
          <a:blip r:embed="rId7"/>
          <a:srcRect l="547" r="95045"/>
          <a:stretch>
            <a:fillRect/>
          </a:stretch>
        </p:blipFill>
        <p:spPr>
          <a:xfrm>
            <a:off x="-635" y="17145"/>
            <a:ext cx="558521" cy="6858622"/>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旗黑-50简" charset="0"/>
                <a:cs typeface="汉仪旗黑-50简"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cxnSp>
        <p:nvCxnSpPr>
          <p:cNvPr id="8" name="直接连接符 7"/>
          <p:cNvCxnSpPr/>
          <p:nvPr>
            <p:custDataLst>
              <p:tags r:id="rId11"/>
            </p:custDataLst>
          </p:nvPr>
        </p:nvCxnSpPr>
        <p:spPr>
          <a:xfrm>
            <a:off x="2751362" y="4786153"/>
            <a:ext cx="11539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标题 1"/>
          <p:cNvSpPr/>
          <p:nvPr>
            <p:ph type="ctrTitle" idx="2" hasCustomPrompt="1"/>
            <p:custDataLst>
              <p:tags r:id="rId12"/>
            </p:custDataLst>
          </p:nvPr>
        </p:nvSpPr>
        <p:spPr>
          <a:xfrm>
            <a:off x="651991" y="3245987"/>
            <a:ext cx="5353358" cy="833755"/>
          </a:xfrm>
        </p:spPr>
        <p:txBody>
          <a:bodyPr vert="horz" wrap="square" lIns="101600" tIns="0" rIns="76200" bIns="0" rtlCol="0" anchor="t" anchorCtr="0">
            <a:normAutofit/>
          </a:bodyPr>
          <a:lstStyle>
            <a:lvl1pPr marL="0" marR="0" algn="ctr" defTabSz="914400" rtl="0" eaLnBrk="1" fontAlgn="auto" latinLnBrk="0" hangingPunct="1">
              <a:lnSpc>
                <a:spcPct val="110000"/>
              </a:lnSpc>
              <a:spcBef>
                <a:spcPct val="0"/>
              </a:spcBef>
              <a:buClrTx/>
              <a:buSzTx/>
              <a:buFontTx/>
              <a:buNone/>
              <a:defRPr kumimoji="0" lang="zh-CN" altLang="en-US" sz="4800" b="0" i="0" u="none" strike="noStrike" kern="1200" cap="none" spc="200" normalizeH="0" baseline="0" noProof="1" dirty="0">
                <a:solidFill>
                  <a:schemeClr val="dk1">
                    <a:lumMod val="85000"/>
                    <a:lumOff val="15000"/>
                  </a:schemeClr>
                </a:solidFill>
                <a:uFillTx/>
                <a:latin typeface="Arial" panose="020B0604020202020204" pitchFamily="34" charset="0"/>
                <a:ea typeface="汉仪铁线黑-65简" panose="00020600040101010101" charset="-122"/>
                <a:cs typeface="+mn-cs"/>
              </a:defRPr>
            </a:lvl1pPr>
          </a:lstStyle>
          <a:p>
            <a:pPr lvl="0"/>
            <a:r>
              <a:rPr>
                <a:sym typeface="+mn-ea"/>
              </a:rPr>
              <a:t>编辑标题</a:t>
            </a:r>
            <a:endParaRPr>
              <a:sym typeface="+mn-ea"/>
            </a:endParaRPr>
          </a:p>
        </p:txBody>
      </p:sp>
      <p:sp>
        <p:nvSpPr>
          <p:cNvPr id="10" name="副标题 3"/>
          <p:cNvSpPr/>
          <p:nvPr>
            <p:ph type="subTitle" idx="3" hasCustomPrompt="1"/>
            <p:custDataLst>
              <p:tags r:id="rId13"/>
            </p:custDataLst>
          </p:nvPr>
        </p:nvSpPr>
        <p:spPr>
          <a:xfrm>
            <a:off x="651991" y="4121017"/>
            <a:ext cx="5352723" cy="346366"/>
          </a:xfrm>
        </p:spPr>
        <p:txBody>
          <a:bodyPr vert="horz" wrap="square" lIns="101600" tIns="0" rIns="82550" bIns="0" rtlCol="0" anchor="t" anchorCtr="0">
            <a:normAutofit/>
          </a:bodyPr>
          <a:lstStyle>
            <a:lvl1pPr marL="0" marR="0" indent="-228600" algn="ctr" defTabSz="914400" rtl="0" eaLnBrk="1" fontAlgn="auto" latinLnBrk="0" hangingPunct="1">
              <a:lnSpc>
                <a:spcPct val="110000"/>
              </a:lnSpc>
              <a:spcBef>
                <a:spcPts val="0"/>
              </a:spcBef>
              <a:spcAft>
                <a:spcPts val="1000"/>
              </a:spcAft>
              <a:buClrTx/>
              <a:buSzTx/>
              <a:buFontTx/>
              <a:buNone/>
              <a:defRPr kumimoji="0" lang="zh-CN" altLang="en-US" sz="1600" b="0" i="0" u="none" strike="noStrike" kern="1200" cap="none" spc="200" normalizeH="0" baseline="0" noProof="1" dirty="0">
                <a:solidFill>
                  <a:schemeClr val="dk1">
                    <a:lumMod val="85000"/>
                    <a:lumOff val="15000"/>
                  </a:schemeClr>
                </a:solidFill>
                <a:uFillTx/>
                <a:latin typeface="Arial" panose="020B0604020202020204" pitchFamily="34" charset="0"/>
                <a:ea typeface="汉仪旗黑-50简"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11" name="文本占位符 4"/>
          <p:cNvSpPr/>
          <p:nvPr>
            <p:ph type="body" idx="4" hasCustomPrompt="1"/>
            <p:custDataLst>
              <p:tags r:id="rId14"/>
            </p:custDataLst>
          </p:nvPr>
        </p:nvSpPr>
        <p:spPr>
          <a:xfrm>
            <a:off x="651356" y="4901723"/>
            <a:ext cx="5353993" cy="469094"/>
          </a:xfrm>
        </p:spPr>
        <p:txBody>
          <a:bodyPr vert="horz" wrap="square" lIns="101600" tIns="0" rIns="82550" bIns="0" rtlCol="0" anchor="t" anchorCtr="0">
            <a:normAutofit/>
          </a:bodyPr>
          <a:lstStyle>
            <a:lvl1pPr marL="0" marR="0" indent="-228600" algn="ctr" defTabSz="914400" rtl="0" eaLnBrk="1" fontAlgn="auto" latinLnBrk="0" hangingPunct="1">
              <a:lnSpc>
                <a:spcPct val="125000"/>
              </a:lnSpc>
              <a:spcBef>
                <a:spcPts val="0"/>
              </a:spcBef>
              <a:spcAft>
                <a:spcPts val="1000"/>
              </a:spcAft>
              <a:buClrTx/>
              <a:buSzTx/>
              <a:buFontTx/>
              <a:buNone/>
              <a:defRPr kumimoji="0" lang="zh-CN" altLang="en-US" sz="1600" b="0" i="0" u="none" strike="noStrike" kern="1200" cap="none" spc="200" normalizeH="0" baseline="0" noProof="1" dirty="0" err="1">
                <a:solidFill>
                  <a:schemeClr val="dk1">
                    <a:lumMod val="85000"/>
                    <a:lumOff val="15000"/>
                  </a:schemeClr>
                </a:solidFill>
                <a:uFillTx/>
                <a:latin typeface="Arial" panose="020B0604020202020204" pitchFamily="34" charset="0"/>
                <a:ea typeface="汉仪旗黑-50简" charset="0"/>
                <a:cs typeface="等线" panose="0201060003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旗黑-50简" charset="0"/>
              </a:defRPr>
            </a:lvl1pPr>
            <a:lvl2pPr eaLnBrk="1" fontAlgn="auto" latinLnBrk="0" hangingPunct="1">
              <a:defRPr sz="1600">
                <a:solidFill>
                  <a:schemeClr val="tx1"/>
                </a:solidFill>
                <a:latin typeface="Arial" panose="020B0604020202020204" pitchFamily="34" charset="0"/>
                <a:ea typeface="汉仪旗黑-50简" charset="0"/>
              </a:defRPr>
            </a:lvl2pPr>
            <a:lvl3pPr eaLnBrk="1" fontAlgn="auto" latinLnBrk="0" hangingPunct="1">
              <a:defRPr sz="1600">
                <a:solidFill>
                  <a:schemeClr val="tx1"/>
                </a:solidFill>
                <a:latin typeface="Arial" panose="020B0604020202020204" pitchFamily="34" charset="0"/>
                <a:ea typeface="汉仪旗黑-50简" charset="0"/>
              </a:defRPr>
            </a:lvl3pPr>
            <a:lvl4pPr eaLnBrk="1" fontAlgn="auto" latinLnBrk="0" hangingPunct="1">
              <a:defRPr sz="1600">
                <a:solidFill>
                  <a:schemeClr val="tx1"/>
                </a:solidFill>
                <a:latin typeface="Arial" panose="020B0604020202020204" pitchFamily="34" charset="0"/>
                <a:ea typeface="汉仪旗黑-50简" charset="0"/>
              </a:defRPr>
            </a:lvl4pPr>
            <a:lvl5pPr eaLnBrk="1" fontAlgn="auto" latinLnBrk="0" hangingPunct="1">
              <a:defRPr sz="160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旗黑-50简"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旗黑-50简" charset="0"/>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扁平3_画板 1 副本"/>
          <p:cNvPicPr/>
          <p:nvPr>
            <p:custDataLst>
              <p:tags r:id="rId2"/>
            </p:custDataLst>
          </p:nvPr>
        </p:nvPicPr>
        <p:blipFill>
          <a:blip r:embed="rId3"/>
          <a:stretch>
            <a:fillRect/>
          </a:stretch>
        </p:blipFill>
        <p:spPr>
          <a:xfrm flipH="1">
            <a:off x="35" y="-317"/>
            <a:ext cx="12191930" cy="6857683"/>
          </a:xfrm>
          <a:prstGeom prst="rect">
            <a:avLst/>
          </a:prstGeom>
        </p:spPr>
      </p:pic>
      <p:pic>
        <p:nvPicPr>
          <p:cNvPr id="6" name="图片 5" descr="扁平单人_画板 1 副本 3"/>
          <p:cNvPicPr/>
          <p:nvPr>
            <p:custDataLst>
              <p:tags r:id="rId4"/>
            </p:custDataLst>
          </p:nvPr>
        </p:nvPicPr>
        <p:blipFill>
          <a:blip r:embed="rId5"/>
          <a:srcRect l="-1162" t="80166" r="76042" b="-4157"/>
          <a:stretch>
            <a:fillRect/>
          </a:stretch>
        </p:blipFill>
        <p:spPr>
          <a:xfrm>
            <a:off x="0" y="5237658"/>
            <a:ext cx="3066552" cy="1620329"/>
          </a:xfrm>
          <a:prstGeom prst="rect">
            <a:avLst/>
          </a:prstGeom>
        </p:spPr>
      </p:pic>
      <p:pic>
        <p:nvPicPr>
          <p:cNvPr id="7" name="图片 6" descr="扁平单人_画板 1 副本 3"/>
          <p:cNvPicPr>
            <a:picLocks noChangeAspect="1"/>
          </p:cNvPicPr>
          <p:nvPr>
            <p:custDataLst>
              <p:tags r:id="rId6"/>
            </p:custDataLst>
          </p:nvPr>
        </p:nvPicPr>
        <p:blipFill>
          <a:blip r:embed="rId5"/>
          <a:srcRect l="51480" b="10352"/>
          <a:stretch>
            <a:fillRect/>
          </a:stretch>
        </p:blipFill>
        <p:spPr>
          <a:xfrm>
            <a:off x="6296025" y="14628"/>
            <a:ext cx="5895975" cy="6130244"/>
          </a:xfrm>
          <a:prstGeom prst="rect">
            <a:avLst/>
          </a:prstGeom>
        </p:spPr>
      </p:pic>
      <p:sp>
        <p:nvSpPr>
          <p:cNvPr id="2" name="标题 1"/>
          <p:cNvSpPr>
            <a:spLocks noGrp="1"/>
          </p:cNvSpPr>
          <p:nvPr>
            <p:ph type="title"/>
            <p:custDataLst>
              <p:tags r:id="rId7"/>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dk1">
                    <a:tint val="75000"/>
                    <a:lumMod val="85000"/>
                    <a:lumOff val="15000"/>
                  </a:schemeClr>
                </a:solidFill>
                <a:latin typeface="Arial" panose="020B0604020202020204" pitchFamily="34" charset="0"/>
                <a:ea typeface="汉仪旗黑-50简" charset="0"/>
                <a:cs typeface="汉仪旗黑-50简"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9"/>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汉仪旗黑-50简"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2" name="竖排标题 1"/>
          <p:cNvSpPr>
            <a:spLocks noGrp="1"/>
          </p:cNvSpPr>
          <p:nvPr>
            <p:ph type="title" orient="vert"/>
            <p:custDataLst>
              <p:tags r:id="rId9"/>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旗黑-50简" charset="0"/>
              </a:defRPr>
            </a:lvl1pPr>
            <a:lvl2pPr indent="0" eaLnBrk="1" fontAlgn="auto" latinLnBrk="0" hangingPunct="1">
              <a:defRPr>
                <a:solidFill>
                  <a:schemeClr val="tx1"/>
                </a:solidFill>
                <a:latin typeface="Arial" panose="020B0604020202020204" pitchFamily="34" charset="0"/>
                <a:ea typeface="汉仪旗黑-50简" charset="0"/>
              </a:defRPr>
            </a:lvl2pPr>
            <a:lvl3pPr indent="0" eaLnBrk="1" fontAlgn="auto" latinLnBrk="0" hangingPunct="1">
              <a:defRPr>
                <a:solidFill>
                  <a:schemeClr val="tx1"/>
                </a:solidFill>
                <a:latin typeface="Arial" panose="020B0604020202020204" pitchFamily="34" charset="0"/>
                <a:ea typeface="汉仪旗黑-50简" charset="0"/>
              </a:defRPr>
            </a:lvl3pPr>
            <a:lvl4pPr indent="0" eaLnBrk="1" fontAlgn="auto" latinLnBrk="0" hangingPunct="1">
              <a:defRPr>
                <a:solidFill>
                  <a:schemeClr val="tx1"/>
                </a:solidFill>
                <a:latin typeface="Arial" panose="020B0604020202020204" pitchFamily="34" charset="0"/>
                <a:ea typeface="汉仪旗黑-50简" charset="0"/>
              </a:defRPr>
            </a:lvl4pPr>
            <a:lvl5pPr indent="0" eaLnBrk="1" fontAlgn="auto" latinLnBrk="0" hangingPunct="1">
              <a:defRPr>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3" name="日期占位符 2"/>
          <p:cNvSpPr>
            <a:spLocks noGrp="1"/>
          </p:cNvSpPr>
          <p:nvPr>
            <p:ph type="dt" sz="half" idx="10"/>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lvl1pPr>
              <a:defRPr>
                <a:solidFill>
                  <a:schemeClr val="tx1"/>
                </a:solidFill>
                <a:latin typeface="Arial" panose="020B0604020202020204" pitchFamily="34" charset="0"/>
                <a:ea typeface="汉仪旗黑-50简" charset="0"/>
              </a:defRPr>
            </a:lvl1pPr>
            <a:lvl2pPr>
              <a:defRPr>
                <a:solidFill>
                  <a:schemeClr val="tx1"/>
                </a:solidFill>
                <a:latin typeface="Arial" panose="020B0604020202020204" pitchFamily="34" charset="0"/>
                <a:ea typeface="汉仪旗黑-50简" charset="0"/>
              </a:defRPr>
            </a:lvl2pPr>
            <a:lvl3pPr>
              <a:defRPr>
                <a:solidFill>
                  <a:schemeClr val="tx1"/>
                </a:solidFill>
                <a:latin typeface="Arial" panose="020B0604020202020204" pitchFamily="34" charset="0"/>
                <a:ea typeface="汉仪旗黑-50简" charset="0"/>
              </a:defRPr>
            </a:lvl3pPr>
            <a:lvl4pPr>
              <a:defRPr>
                <a:solidFill>
                  <a:schemeClr val="tx1"/>
                </a:solidFill>
                <a:latin typeface="Arial" panose="020B0604020202020204" pitchFamily="34" charset="0"/>
                <a:ea typeface="汉仪旗黑-50简" charset="0"/>
              </a:defRPr>
            </a:lvl4pPr>
            <a:lvl5pPr>
              <a:defRPr>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扁平3_画板 1 副本"/>
          <p:cNvPicPr/>
          <p:nvPr>
            <p:custDataLst>
              <p:tags r:id="rId2"/>
            </p:custDataLst>
          </p:nvPr>
        </p:nvPicPr>
        <p:blipFill>
          <a:blip r:embed="rId3"/>
          <a:stretch>
            <a:fillRect/>
          </a:stretch>
        </p:blipFill>
        <p:spPr>
          <a:xfrm flipH="1">
            <a:off x="35" y="-317"/>
            <a:ext cx="12191930" cy="6857683"/>
          </a:xfrm>
          <a:prstGeom prst="rect">
            <a:avLst/>
          </a:prstGeom>
        </p:spPr>
      </p:pic>
      <p:pic>
        <p:nvPicPr>
          <p:cNvPr id="2" name="图片 1" descr="扁平3_画板 1 副本 2"/>
          <p:cNvPicPr/>
          <p:nvPr>
            <p:custDataLst>
              <p:tags r:id="rId4"/>
            </p:custDataLst>
          </p:nvPr>
        </p:nvPicPr>
        <p:blipFill>
          <a:blip r:embed="rId5"/>
          <a:srcRect l="1944" t="-983" r="49479"/>
          <a:stretch>
            <a:fillRect/>
          </a:stretch>
        </p:blipFill>
        <p:spPr>
          <a:xfrm>
            <a:off x="0" y="0"/>
            <a:ext cx="5856618" cy="6857365"/>
          </a:xfrm>
          <a:prstGeom prst="rect">
            <a:avLst/>
          </a:prstGeom>
        </p:spPr>
      </p:pic>
      <p:sp>
        <p:nvSpPr>
          <p:cNvPr id="3" name="日期占位符 2"/>
          <p:cNvSpPr>
            <a:spLocks noGrp="1"/>
          </p:cNvSpPr>
          <p:nvPr>
            <p:ph type="dt" sz="half" idx="10"/>
            <p:custDataLst>
              <p:tags r:id="rId6"/>
            </p:custDataLst>
          </p:nvPr>
        </p:nvSpPr>
        <p:spPr/>
        <p:txBody>
          <a:bodyPr/>
          <a:lstStyle>
            <a:lvl1pPr>
              <a:defRPr>
                <a:solidFill>
                  <a:schemeClr val="dk1">
                    <a:tint val="75000"/>
                    <a:lumMod val="85000"/>
                    <a:lumOff val="1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旗黑-50简" charset="0"/>
                <a:cs typeface="汉仪旗黑-50简" charset="0"/>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
        <p:nvSpPr>
          <p:cNvPr id="7" name="副标题 1"/>
          <p:cNvSpPr/>
          <p:nvPr>
            <p:ph type="subTitle" idx="1" hasCustomPrompt="1"/>
            <p:custDataLst>
              <p:tags r:id="rId9"/>
            </p:custDataLst>
          </p:nvPr>
        </p:nvSpPr>
        <p:spPr>
          <a:xfrm>
            <a:off x="3461923" y="3149478"/>
            <a:ext cx="8316557" cy="1087364"/>
          </a:xfrm>
          <a:ln w="3175">
            <a:miter lim="400000"/>
          </a:ln>
        </p:spPr>
        <p:txBody>
          <a:bodyPr vert="horz" wrap="square" lIns="101600" tIns="38100" rIns="76200" bIns="38100" rtlCol="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400" b="0" i="0" u="none" strike="noStrike" kern="1200" cap="none" spc="200" normalizeH="0" baseline="0" noProof="1" dirty="0">
                <a:solidFill>
                  <a:schemeClr val="accent1">
                    <a:lumMod val="75000"/>
                  </a:schemeClr>
                </a:solidFill>
                <a:uFillTx/>
                <a:latin typeface="Arial" panose="020B0604020202020204" pitchFamily="34" charset="0"/>
                <a:ea typeface="汉仪旗黑-50简" charset="0"/>
                <a:cs typeface="YouSheBiaoTiHei"/>
                <a:sym typeface="YouSheBiaoTiHei"/>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8" name="标题 3"/>
          <p:cNvSpPr/>
          <p:nvPr>
            <p:ph type="title" idx="2" hasCustomPrompt="1"/>
            <p:custDataLst>
              <p:tags r:id="rId10"/>
            </p:custDataLst>
          </p:nvPr>
        </p:nvSpPr>
        <p:spPr>
          <a:xfrm>
            <a:off x="3462558" y="1542293"/>
            <a:ext cx="8315287" cy="1583690"/>
          </a:xfrm>
          <a:ln w="3175">
            <a:miter lim="400000"/>
          </a:ln>
        </p:spPr>
        <p:txBody>
          <a:bodyPr vert="horz" wrap="square" lIns="101600" tIns="38100" rIns="63500" bIns="3810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9200" b="0" i="0" u="none" strike="noStrike" kern="1200" cap="none" spc="300" normalizeH="0" baseline="0" noProof="1" dirty="0">
                <a:solidFill>
                  <a:schemeClr val="accent1">
                    <a:lumMod val="75000"/>
                  </a:schemeClr>
                </a:solidFill>
                <a:uFillTx/>
                <a:latin typeface="Arial" panose="020B0604020202020204" pitchFamily="34" charset="0"/>
                <a:ea typeface="汉仪铁线黑-65简" panose="00020600040101010101" charset="-122"/>
                <a:cs typeface="YouSheBiaoTiHei"/>
                <a:sym typeface="YouSheBiaoTiHei"/>
              </a:defRPr>
            </a:lvl1pPr>
          </a:lstStyle>
          <a:p>
            <a:pPr lvl="0"/>
            <a:r>
              <a:rPr>
                <a:sym typeface="+mn-ea"/>
              </a:rPr>
              <a:t>编辑标题</a:t>
            </a:r>
            <a:endParaRPr>
              <a:sym typeface="+mn-ea"/>
            </a:endParaRPr>
          </a:p>
        </p:txBody>
      </p:sp>
      <p:sp>
        <p:nvSpPr>
          <p:cNvPr id="9" name="文本占位符 4"/>
          <p:cNvSpPr/>
          <p:nvPr>
            <p:ph type="body" idx="3" hasCustomPrompt="1"/>
            <p:custDataLst>
              <p:tags r:id="rId11"/>
            </p:custDataLst>
          </p:nvPr>
        </p:nvSpPr>
        <p:spPr>
          <a:xfrm>
            <a:off x="5042438" y="4488936"/>
            <a:ext cx="5155527" cy="826769"/>
          </a:xfrm>
          <a:ln w="3175">
            <a:miter lim="400000"/>
          </a:ln>
        </p:spPr>
        <p:txBody>
          <a:bodyPr vert="horz" wrap="square" lIns="101600" tIns="0" rIns="82550" bIns="0" rtlCol="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400" b="0" i="0" u="none" strike="noStrike" kern="1200" cap="none" spc="150" normalizeH="0" baseline="0" noProof="1" dirty="0">
                <a:solidFill>
                  <a:schemeClr val="accent1">
                    <a:lumMod val="75000"/>
                  </a:schemeClr>
                </a:solidFill>
                <a:uFillTx/>
                <a:latin typeface="Arial" panose="020B0604020202020204" pitchFamily="34" charset="0"/>
                <a:ea typeface="汉仪旗黑-50简" charset="0"/>
                <a:cs typeface="OPPOSans-R" panose="02010600030101010101"/>
                <a:sym typeface="OPPOSans-R" panose="02010600030101010101"/>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9"/>
            </p:custDataLst>
          </p:nvPr>
        </p:nvSpPr>
        <p:spPr/>
        <p:txBody>
          <a:bodyPr/>
          <a:lstStyle>
            <a:lvl1pPr>
              <a:defRPr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3" y="3"/>
            <a:ext cx="12191997" cy="6857997"/>
          </a:xfrm>
          <a:prstGeom prst="rect">
            <a:avLst/>
          </a:prstGeom>
          <a:ln>
            <a:noFill/>
          </a:ln>
        </p:spPr>
        <p:txBody>
          <a:bodyPr>
            <a:normAutofit/>
          </a:bodyPr>
          <a:lstStyle>
            <a:lvl1pPr marL="0" indent="0" algn="ctr">
              <a:buNone/>
              <a:defRPr sz="1600"/>
            </a:lvl1p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635"/>
            <a:ext cx="12191930" cy="6857365"/>
          </a:xfrm>
          <a:prstGeom prst="rect">
            <a:avLst/>
          </a:prstGeom>
        </p:spPr>
      </p:pic>
      <p:sp>
        <p:nvSpPr>
          <p:cNvPr id="6" name="矩形 5"/>
          <p:cNvSpPr/>
          <p:nvPr>
            <p:custDataLst>
              <p:tags r:id="rId4"/>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6" name="图片 15" descr="扁平3正文元素_画板 1 副本 4"/>
          <p:cNvPicPr/>
          <p:nvPr>
            <p:custDataLst>
              <p:tags r:id="rId5"/>
            </p:custDataLst>
          </p:nvPr>
        </p:nvPicPr>
        <p:blipFill>
          <a:blip r:embed="rId6"/>
          <a:srcRect l="84801" b="74000"/>
          <a:stretch>
            <a:fillRect/>
          </a:stretch>
        </p:blipFill>
        <p:spPr>
          <a:xfrm>
            <a:off x="10634164" y="0"/>
            <a:ext cx="1554647" cy="1516270"/>
          </a:xfrm>
          <a:prstGeom prst="rect">
            <a:avLst/>
          </a:prstGeom>
        </p:spPr>
      </p:pic>
      <p:pic>
        <p:nvPicPr>
          <p:cNvPr id="14" name="图片 13" descr="扁平3正文元素_画板 1 副本 4"/>
          <p:cNvPicPr/>
          <p:nvPr>
            <p:custDataLst>
              <p:tags r:id="rId7"/>
            </p:custDataLst>
          </p:nvPr>
        </p:nvPicPr>
        <p:blipFill>
          <a:blip r:embed="rId6"/>
          <a:srcRect l="-663" t="81824" r="90250" b="-134"/>
          <a:stretch>
            <a:fillRect/>
          </a:stretch>
        </p:blipFill>
        <p:spPr>
          <a:xfrm>
            <a:off x="0" y="5572590"/>
            <a:ext cx="1319202" cy="1286033"/>
          </a:xfrm>
          <a:prstGeom prst="rect">
            <a:avLst/>
          </a:prstGeom>
        </p:spPr>
      </p:pic>
      <p:sp>
        <p:nvSpPr>
          <p:cNvPr id="2" name="标题 1"/>
          <p:cNvSpPr>
            <a:spLocks noGrp="1"/>
          </p:cNvSpPr>
          <p:nvPr>
            <p:ph type="title" hasCustomPrompt="1"/>
            <p:custDataLst>
              <p:tags r:id="rId8"/>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旗黑-50简"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635"/>
            <a:ext cx="12191930" cy="6857365"/>
          </a:xfrm>
          <a:prstGeom prst="rect">
            <a:avLst/>
          </a:prstGeom>
        </p:spPr>
      </p:pic>
      <p:sp>
        <p:nvSpPr>
          <p:cNvPr id="6" name="矩形 5"/>
          <p:cNvSpPr/>
          <p:nvPr>
            <p:custDataLst>
              <p:tags r:id="rId4"/>
            </p:custDataLst>
          </p:nvPr>
        </p:nvSpPr>
        <p:spPr>
          <a:xfrm>
            <a:off x="0" y="-8255"/>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pic>
        <p:nvPicPr>
          <p:cNvPr id="16" name="图片 15" descr="扁平3正文元素_画板 1 副本 4"/>
          <p:cNvPicPr/>
          <p:nvPr>
            <p:custDataLst>
              <p:tags r:id="rId5"/>
            </p:custDataLst>
          </p:nvPr>
        </p:nvPicPr>
        <p:blipFill>
          <a:blip r:embed="rId6"/>
          <a:srcRect l="84801" b="74000"/>
          <a:stretch>
            <a:fillRect/>
          </a:stretch>
        </p:blipFill>
        <p:spPr>
          <a:xfrm>
            <a:off x="10456154" y="0"/>
            <a:ext cx="1732662" cy="1689891"/>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旗黑-50简"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635"/>
            <a:ext cx="12191930" cy="6857365"/>
          </a:xfrm>
          <a:prstGeom prst="rect">
            <a:avLst/>
          </a:prstGeom>
        </p:spPr>
      </p:pic>
      <p:sp>
        <p:nvSpPr>
          <p:cNvPr id="6" name="矩形 5"/>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14" name="图片 13" descr="扁平3正文元素_画板 1 副本 4"/>
          <p:cNvPicPr/>
          <p:nvPr>
            <p:custDataLst>
              <p:tags r:id="rId5"/>
            </p:custDataLst>
          </p:nvPr>
        </p:nvPicPr>
        <p:blipFill>
          <a:blip r:embed="rId6"/>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sp>
        <p:nvSpPr>
          <p:cNvPr id="6" name="矩形 5"/>
          <p:cNvSpPr/>
          <p:nvPr>
            <p:custDataLst>
              <p:tags r:id="rId4"/>
            </p:custDataLst>
          </p:nvPr>
        </p:nvSpPr>
        <p:spPr>
          <a:xfrm>
            <a:off x="0" y="502983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16" name="图片 15" descr="扁平3正文元素_画板 1 副本 4"/>
          <p:cNvPicPr/>
          <p:nvPr>
            <p:custDataLst>
              <p:tags r:id="rId5"/>
            </p:custDataLst>
          </p:nvPr>
        </p:nvPicPr>
        <p:blipFill>
          <a:blip r:embed="rId6"/>
          <a:srcRect l="84801" b="74000"/>
          <a:stretch>
            <a:fillRect/>
          </a:stretch>
        </p:blipFill>
        <p:spPr>
          <a:xfrm>
            <a:off x="10681646" y="0"/>
            <a:ext cx="1507171" cy="1469966"/>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635"/>
            <a:ext cx="12191930" cy="6857365"/>
          </a:xfrm>
          <a:prstGeom prst="rect">
            <a:avLst/>
          </a:prstGeom>
        </p:spPr>
      </p:pic>
      <p:sp>
        <p:nvSpPr>
          <p:cNvPr id="6" name="矩形 5"/>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14" name="图片 13" descr="扁平3正文元素_画板 1 副本 4"/>
          <p:cNvPicPr/>
          <p:nvPr>
            <p:custDataLst>
              <p:tags r:id="rId5"/>
            </p:custDataLst>
          </p:nvPr>
        </p:nvPicPr>
        <p:blipFill>
          <a:blip r:embed="rId6"/>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8" name="图片 7"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sp>
        <p:nvSpPr>
          <p:cNvPr id="6" name="矩形 5"/>
          <p:cNvSpPr/>
          <p:nvPr>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16" name="图片 15" descr="扁平3正文元素_画板 1 副本 4"/>
          <p:cNvPicPr/>
          <p:nvPr>
            <p:custDataLst>
              <p:tags r:id="rId5"/>
            </p:custDataLst>
          </p:nvPr>
        </p:nvPicPr>
        <p:blipFill>
          <a:blip r:embed="rId6"/>
          <a:srcRect l="84801" b="74000"/>
          <a:stretch>
            <a:fillRect/>
          </a:stretch>
        </p:blipFill>
        <p:spPr>
          <a:xfrm>
            <a:off x="10668580" y="0"/>
            <a:ext cx="1520245" cy="1482717"/>
          </a:xfrm>
          <a:prstGeom prst="rect">
            <a:avLst/>
          </a:prstGeom>
        </p:spPr>
      </p:pic>
      <p:pic>
        <p:nvPicPr>
          <p:cNvPr id="14" name="图片 13" descr="扁平3正文元素_画板 1 副本 4"/>
          <p:cNvPicPr/>
          <p:nvPr>
            <p:custDataLst>
              <p:tags r:id="rId7"/>
            </p:custDataLst>
          </p:nvPr>
        </p:nvPicPr>
        <p:blipFill>
          <a:blip r:embed="rId6"/>
          <a:srcRect l="-663" t="81824" r="90250" b="-134"/>
          <a:stretch>
            <a:fillRect/>
          </a:stretch>
        </p:blipFill>
        <p:spPr>
          <a:xfrm>
            <a:off x="0" y="5498473"/>
            <a:ext cx="1395230" cy="1360150"/>
          </a:xfrm>
          <a:prstGeom prst="rect">
            <a:avLst/>
          </a:prstGeom>
        </p:spPr>
      </p:pic>
      <p:sp>
        <p:nvSpPr>
          <p:cNvPr id="2" name="标题 1"/>
          <p:cNvSpPr>
            <a:spLocks noGrp="1"/>
          </p:cNvSpPr>
          <p:nvPr>
            <p:ph type="title" hasCustomPrompt="1"/>
            <p:custDataLst>
              <p:tags r:id="rId8"/>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旗黑-50简"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c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rmAutofit/>
          </a:bodyPr>
          <a:lstStyle>
            <a:lvl1pP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cs typeface="汉仪润圆-65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扁平3_画板 1 副本"/>
          <p:cNvPicPr/>
          <p:nvPr>
            <p:custDataLst>
              <p:tags r:id="rId2"/>
            </p:custDataLst>
          </p:nvPr>
        </p:nvPicPr>
        <p:blipFill>
          <a:blip r:embed="rId3"/>
          <a:stretch>
            <a:fillRect/>
          </a:stretch>
        </p:blipFill>
        <p:spPr>
          <a:xfrm flipH="1">
            <a:off x="35" y="-317"/>
            <a:ext cx="12191930" cy="6857683"/>
          </a:xfrm>
          <a:prstGeom prst="rect">
            <a:avLst/>
          </a:prstGeom>
        </p:spPr>
      </p:pic>
      <p:pic>
        <p:nvPicPr>
          <p:cNvPr id="5" name="图片 4" descr="扁平3_画板 1 副本 2"/>
          <p:cNvPicPr/>
          <p:nvPr>
            <p:custDataLst>
              <p:tags r:id="rId4"/>
            </p:custDataLst>
          </p:nvPr>
        </p:nvPicPr>
        <p:blipFill>
          <a:blip r:embed="rId5"/>
          <a:srcRect l="1944" t="-983" r="49479"/>
          <a:stretch>
            <a:fillRect/>
          </a:stretch>
        </p:blipFill>
        <p:spPr>
          <a:xfrm>
            <a:off x="0" y="0"/>
            <a:ext cx="5856618" cy="6857365"/>
          </a:xfrm>
          <a:prstGeom prst="rect">
            <a:avLst/>
          </a:prstGeom>
        </p:spPr>
      </p:pic>
      <p:sp>
        <p:nvSpPr>
          <p:cNvPr id="16" name="日期占位符 15"/>
          <p:cNvSpPr>
            <a:spLocks noGrp="1"/>
          </p:cNvSpPr>
          <p:nvPr>
            <p:ph type="dt" sz="half" idx="10"/>
            <p:custDataLst>
              <p:tags r:id="rId6"/>
            </p:custDataLst>
          </p:nvPr>
        </p:nvSpPr>
        <p:spPr/>
        <p:txBody>
          <a:bodyPr/>
          <a:lstStyle>
            <a:lvl1pPr>
              <a:defRPr>
                <a:solidFill>
                  <a:schemeClr val="dk1">
                    <a:tint val="75000"/>
                    <a:lumMod val="85000"/>
                    <a:lumOff val="1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lvl1pPr>
              <a:defRPr>
                <a:solidFill>
                  <a:schemeClr val="dk1">
                    <a:tint val="75000"/>
                    <a:lumMod val="85000"/>
                    <a:lumOff val="15000"/>
                  </a:schemeClr>
                </a:solidFill>
                <a:latin typeface="Arial" panose="020B0604020202020204" pitchFamily="34" charset="0"/>
                <a:ea typeface="汉仪旗黑-50简" charset="0"/>
                <a:cs typeface="汉仪旗黑-50简" charset="0"/>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2" name="标题 1"/>
          <p:cNvSpPr/>
          <p:nvPr>
            <p:ph type="ctrTitle" idx="1" hasCustomPrompt="1"/>
            <p:custDataLst>
              <p:tags r:id="rId9"/>
            </p:custDataLst>
          </p:nvPr>
        </p:nvSpPr>
        <p:spPr>
          <a:xfrm>
            <a:off x="6170294" y="1671535"/>
            <a:ext cx="5199177" cy="3228691"/>
          </a:xfrm>
        </p:spPr>
        <p:txBody>
          <a:bodyPr vert="horz" wrap="square" lIns="0" tIns="38100" rIns="76200" bIns="38100" rtlCol="0" anchor="ctr" anchorCtr="0">
            <a:normAutofit/>
          </a:bodyPr>
          <a:lstStyle>
            <a:lvl1pPr marL="0" marR="0" algn="l" defTabSz="914400" rtl="0" eaLnBrk="1" fontAlgn="auto" latinLnBrk="0" hangingPunct="0">
              <a:lnSpc>
                <a:spcPct val="92000"/>
              </a:lnSpc>
              <a:spcBef>
                <a:spcPts val="0"/>
              </a:spcBef>
              <a:spcAft>
                <a:spcPts val="0"/>
              </a:spcAft>
              <a:buClrTx/>
              <a:buSzTx/>
              <a:buFontTx/>
              <a:buNone/>
              <a:defRPr kumimoji="0" lang="zh-CN" altLang="en-US" sz="7400" b="1" i="0" u="none" strike="noStrike" kern="0" cap="none" spc="0" normalizeH="0" baseline="0" noProof="1" dirty="0">
                <a:ln>
                  <a:noFill/>
                </a:ln>
                <a:solidFill>
                  <a:schemeClr val="accent1">
                    <a:lumMod val="50000"/>
                  </a:schemeClr>
                </a:solidFill>
                <a:effectLst/>
                <a:uFillTx/>
                <a:latin typeface="Arial" panose="020B0604020202020204" pitchFamily="34" charset="0"/>
                <a:ea typeface="汉仪铁线黑-65简" panose="00020600040101010101" charset="-122"/>
                <a:cs typeface="+mj-cs"/>
              </a:defRPr>
            </a:lvl1pPr>
          </a:lstStyle>
          <a:p>
            <a:pPr lvl="0"/>
            <a:r>
              <a:rPr>
                <a:sym typeface="+mn-ea"/>
              </a:rPr>
              <a:t>编辑标题</a:t>
            </a:r>
            <a:endParaRPr>
              <a:sym typeface="+mn-ea"/>
            </a:endParaRPr>
          </a:p>
        </p:txBody>
      </p:sp>
      <p:sp>
        <p:nvSpPr>
          <p:cNvPr id="3" name="副标题 2"/>
          <p:cNvSpPr/>
          <p:nvPr>
            <p:ph type="subTitle" idx="2" hasCustomPrompt="1"/>
            <p:custDataLst>
              <p:tags r:id="rId10"/>
            </p:custDataLst>
          </p:nvPr>
        </p:nvSpPr>
        <p:spPr>
          <a:xfrm>
            <a:off x="6170294" y="897624"/>
            <a:ext cx="5199177" cy="595476"/>
          </a:xfrm>
        </p:spPr>
        <p:txBody>
          <a:bodyPr vert="horz" wrap="square" lIns="0" tIns="0" rIns="82550" bIns="0" rtlCol="0" anchor="t" anchorCtr="0">
            <a:normAutofit/>
          </a:bodyPr>
          <a:lstStyle>
            <a:lvl1pPr marL="0" marR="0" indent="-228600" algn="l" defTabSz="914400" rtl="0" eaLnBrk="1" fontAlgn="auto" latinLnBrk="0" hangingPunct="0">
              <a:lnSpc>
                <a:spcPct val="120000"/>
              </a:lnSpc>
              <a:spcBef>
                <a:spcPts val="0"/>
              </a:spcBef>
              <a:spcAft>
                <a:spcPts val="0"/>
              </a:spcAft>
              <a:buClrTx/>
              <a:buSzTx/>
              <a:buFontTx/>
              <a:buNone/>
              <a:defRPr kumimoji="0" lang="zh-CN" altLang="en-US" sz="2200" b="0" i="0" u="none" strike="noStrike" kern="0" cap="none" spc="1000" normalizeH="0" baseline="0" noProof="1" dirty="0">
                <a:ln>
                  <a:noFill/>
                </a:ln>
                <a:solidFill>
                  <a:schemeClr val="accent1">
                    <a:lumMod val="75000"/>
                  </a:schemeClr>
                </a:solidFill>
                <a:effectLst/>
                <a:uFillTx/>
                <a:latin typeface="Arial" panose="020B0604020202020204" pitchFamily="34" charset="0"/>
                <a:ea typeface="汉仪旗黑-50简" charset="0"/>
                <a:cs typeface="汉仪旗黑-35S" panose="0002060004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文本占位符 3"/>
          <p:cNvSpPr/>
          <p:nvPr>
            <p:ph type="body" idx="3" hasCustomPrompt="1"/>
            <p:custDataLst>
              <p:tags r:id="rId11"/>
            </p:custDataLst>
          </p:nvPr>
        </p:nvSpPr>
        <p:spPr>
          <a:xfrm>
            <a:off x="6170294" y="5078661"/>
            <a:ext cx="5199177" cy="881714"/>
          </a:xfrm>
        </p:spPr>
        <p:txBody>
          <a:bodyPr vert="horz" wrap="square" lIns="0" tIns="0" rIns="82550" bIns="0" rtlCol="0" anchor="t" anchorCtr="0">
            <a:normAutofit/>
          </a:bodyPr>
          <a:lstStyle>
            <a:lvl1pPr marL="0" marR="0" indent="-228600" algn="l" defTabSz="914400" rtl="0" eaLnBrk="1" fontAlgn="auto" latinLnBrk="0" hangingPunct="0">
              <a:lnSpc>
                <a:spcPct val="101000"/>
              </a:lnSpc>
              <a:spcBef>
                <a:spcPts val="0"/>
              </a:spcBef>
              <a:spcAft>
                <a:spcPts val="0"/>
              </a:spcAft>
              <a:buClrTx/>
              <a:buSzTx/>
              <a:buFontTx/>
              <a:buNone/>
              <a:defRPr kumimoji="0" lang="zh-CN" altLang="en-US" sz="1600" b="0" i="0" u="none" strike="noStrike" kern="0" cap="none" spc="0" normalizeH="0" baseline="0" noProof="1" dirty="0">
                <a:ln>
                  <a:noFill/>
                </a:ln>
                <a:solidFill>
                  <a:schemeClr val="accent1">
                    <a:lumMod val="75000"/>
                  </a:schemeClr>
                </a:solidFill>
                <a:effectLst/>
                <a:uFillTx/>
                <a:latin typeface="Arial" panose="020B0604020202020204" pitchFamily="34" charset="0"/>
                <a:ea typeface="汉仪旗黑-50简" charset="0"/>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图片1"/>
          <p:cNvPicPr/>
          <p:nvPr>
            <p:custDataLst>
              <p:tags r:id="rId2"/>
            </p:custDataLst>
          </p:nvPr>
        </p:nvPicPr>
        <p:blipFill>
          <a:blip r:embed="rId3"/>
          <a:srcRect l="10325" t="2249" r="5246" b="3599"/>
          <a:stretch>
            <a:fillRect/>
          </a:stretch>
        </p:blipFill>
        <p:spPr>
          <a:xfrm>
            <a:off x="35" y="0"/>
            <a:ext cx="12191930" cy="6857365"/>
          </a:xfrm>
          <a:prstGeom prst="rect">
            <a:avLst/>
          </a:prstGeom>
        </p:spPr>
      </p:pic>
      <p:pic>
        <p:nvPicPr>
          <p:cNvPr id="12" name="图片 11" descr="扁平3正文底色_画板 1 副本 4"/>
          <p:cNvPicPr/>
          <p:nvPr>
            <p:custDataLst>
              <p:tags r:id="rId4"/>
            </p:custDataLst>
          </p:nvPr>
        </p:nvPicPr>
        <p:blipFill>
          <a:blip r:embed="rId5">
            <a:alphaModFix amt="90000"/>
          </a:blip>
          <a:srcRect l="1931" t="795" r="2345" b="678"/>
          <a:stretch>
            <a:fillRect/>
          </a:stretch>
        </p:blipFill>
        <p:spPr>
          <a:xfrm>
            <a:off x="589487" y="219405"/>
            <a:ext cx="11047938" cy="6346800"/>
          </a:xfrm>
          <a:prstGeom prst="rect">
            <a:avLst/>
          </a:prstGeom>
        </p:spPr>
      </p:pic>
      <p:pic>
        <p:nvPicPr>
          <p:cNvPr id="16" name="图片 15" descr="扁平3正文元素_画板 1 副本 4"/>
          <p:cNvPicPr/>
          <p:nvPr>
            <p:custDataLst>
              <p:tags r:id="rId6"/>
            </p:custDataLst>
          </p:nvPr>
        </p:nvPicPr>
        <p:blipFill>
          <a:blip r:embed="rId7"/>
          <a:srcRect l="84801" b="74000"/>
          <a:stretch>
            <a:fillRect/>
          </a:stretch>
        </p:blipFill>
        <p:spPr>
          <a:xfrm>
            <a:off x="10337187" y="0"/>
            <a:ext cx="1851625" cy="1805917"/>
          </a:xfrm>
          <a:prstGeom prst="rect">
            <a:avLst/>
          </a:prstGeom>
        </p:spPr>
      </p:pic>
      <p:pic>
        <p:nvPicPr>
          <p:cNvPr id="14" name="图片 13" descr="扁平3正文元素_画板 1 副本 4"/>
          <p:cNvPicPr/>
          <p:nvPr>
            <p:custDataLst>
              <p:tags r:id="rId8"/>
            </p:custDataLst>
          </p:nvPr>
        </p:nvPicPr>
        <p:blipFill>
          <a:blip r:embed="rId7"/>
          <a:srcRect l="-663" t="81824" r="90250" b="-134"/>
          <a:stretch>
            <a:fillRect/>
          </a:stretch>
        </p:blipFill>
        <p:spPr>
          <a:xfrm>
            <a:off x="0" y="5052705"/>
            <a:ext cx="1852495" cy="1805917"/>
          </a:xfrm>
          <a:prstGeom prst="rect">
            <a:avLst/>
          </a:prstGeom>
        </p:spPr>
      </p:pic>
      <p:sp>
        <p:nvSpPr>
          <p:cNvPr id="2" name="标题 1"/>
          <p:cNvSpPr>
            <a:spLocks noGrp="1"/>
          </p:cNvSpPr>
          <p:nvPr>
            <p:ph type="title"/>
            <p:custDataLst>
              <p:tags r:id="rId9"/>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jpe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6" Type="http://schemas.openxmlformats.org/officeDocument/2006/relationships/theme" Target="../theme/theme2.xml"/><Relationship Id="rId25" Type="http://schemas.openxmlformats.org/officeDocument/2006/relationships/tags" Target="../tags/tag174.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slideLayout" Target="../slideLayouts/slideLayout9.xml"/><Relationship Id="rId19" Type="http://schemas.openxmlformats.org/officeDocument/2006/relationships/slideLayout" Target="../slideLayouts/slideLayout26.xml"/><Relationship Id="rId18" Type="http://schemas.openxmlformats.org/officeDocument/2006/relationships/slideLayout" Target="../slideLayouts/slideLayout25.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8">
            <a:extLst>
              <a:ext uri="{28A0092B-C50C-407E-A947-70E740481C1C}">
                <a14:useLocalDpi xmlns:a14="http://schemas.microsoft.com/office/drawing/2010/main" val="0"/>
              </a:ext>
            </a:extLst>
          </a:blip>
          <a:srcRect r="36094"/>
          <a:stretch>
            <a:fillRect/>
          </a:stretch>
        </p:blipFill>
        <p:spPr>
          <a:xfrm>
            <a:off x="4400553" y="3"/>
            <a:ext cx="7791447" cy="6857997"/>
          </a:xfrm>
          <a:custGeom>
            <a:avLst/>
            <a:gdLst>
              <a:gd name="connsiteX0" fmla="*/ 0 w 7791447"/>
              <a:gd name="connsiteY0" fmla="*/ 0 h 6857997"/>
              <a:gd name="connsiteX1" fmla="*/ 7791447 w 7791447"/>
              <a:gd name="connsiteY1" fmla="*/ 0 h 6857997"/>
              <a:gd name="connsiteX2" fmla="*/ 7791447 w 7791447"/>
              <a:gd name="connsiteY2" fmla="*/ 6857997 h 6857997"/>
              <a:gd name="connsiteX3" fmla="*/ 0 w 7791447"/>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791447" h="6857997">
                <a:moveTo>
                  <a:pt x="0" y="0"/>
                </a:moveTo>
                <a:lnTo>
                  <a:pt x="7791447" y="0"/>
                </a:lnTo>
                <a:lnTo>
                  <a:pt x="7791447" y="6857997"/>
                </a:lnTo>
                <a:lnTo>
                  <a:pt x="0" y="6857997"/>
                </a:lnTo>
                <a:close/>
              </a:path>
            </a:pathLst>
          </a:custGeom>
          <a:ln>
            <a:noFill/>
          </a:ln>
        </p:spPr>
      </p:pic>
      <p:pic>
        <p:nvPicPr>
          <p:cNvPr id="8" name="图片 7"/>
          <p:cNvPicPr>
            <a:picLocks noChangeAspect="1"/>
          </p:cNvPicPr>
          <p:nvPr userDrawn="1"/>
        </p:nvPicPr>
        <p:blipFill>
          <a:blip r:embed="rId8">
            <a:extLst>
              <a:ext uri="{28A0092B-C50C-407E-A947-70E740481C1C}">
                <a14:useLocalDpi xmlns:a14="http://schemas.microsoft.com/office/drawing/2010/main" val="0"/>
              </a:ext>
            </a:extLst>
          </a:blip>
          <a:srcRect r="80772"/>
          <a:stretch>
            <a:fillRect/>
          </a:stretch>
        </p:blipFill>
        <p:spPr>
          <a:xfrm>
            <a:off x="0" y="3"/>
            <a:ext cx="6305550" cy="6857997"/>
          </a:xfrm>
          <a:custGeom>
            <a:avLst/>
            <a:gdLst>
              <a:gd name="connsiteX0" fmla="*/ 0 w 2344332"/>
              <a:gd name="connsiteY0" fmla="*/ 0 h 6857997"/>
              <a:gd name="connsiteX1" fmla="*/ 2344332 w 2344332"/>
              <a:gd name="connsiteY1" fmla="*/ 0 h 6857997"/>
              <a:gd name="connsiteX2" fmla="*/ 2344332 w 2344332"/>
              <a:gd name="connsiteY2" fmla="*/ 6857997 h 6857997"/>
              <a:gd name="connsiteX3" fmla="*/ 0 w 2344332"/>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2344332" h="6857997">
                <a:moveTo>
                  <a:pt x="0" y="0"/>
                </a:moveTo>
                <a:lnTo>
                  <a:pt x="2344332" y="0"/>
                </a:lnTo>
                <a:lnTo>
                  <a:pt x="2344332" y="6857997"/>
                </a:lnTo>
                <a:lnTo>
                  <a:pt x="0" y="6857997"/>
                </a:lnTo>
                <a:close/>
              </a:path>
            </a:pathLst>
          </a:custGeom>
          <a:ln>
            <a:noFill/>
          </a:ln>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fld id="{8FB98692-AB0B-439B-9FDD-7EA4560080D7}"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润圆-65简" panose="00020600040101010101" pitchFamily="18" charset="-122"/>
                <a:ea typeface="汉仪润圆-65简" panose="00020600040101010101" pitchFamily="18" charset="-122"/>
                <a:cs typeface="汉仪润圆-65简" panose="00020600040101010101" pitchFamily="18" charset="-122"/>
              </a:defRPr>
            </a:lvl1pPr>
          </a:lstStyle>
          <a:p>
            <a:fld id="{87F8A499-5351-4113-8C01-EE5D50C53C1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125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润圆-65简" panose="00020600040101010101" pitchFamily="18" charset="-122"/>
          <a:ea typeface="汉仪润圆-65简" panose="00020600040101010101" pitchFamily="18" charset="-122"/>
          <a:cs typeface="汉仪润圆-65简"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汉仪旗黑-50简" charset="0"/>
                <a:cs typeface="汉仪旗黑-50简" charset="0"/>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mc:AlternateContent xmlns:mc="http://schemas.openxmlformats.org/markup-compatibility/2006">
    <mc:Choice xmlns:p14="http://schemas.microsoft.com/office/powerpoint/2010/main" Requires="p14">
      <p:transition spd="slow" p14:dur="1250"/>
    </mc:Choice>
    <mc:Fallback>
      <p:transition spd="slow"/>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旗黑-50简" charset="0"/>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旗黑-50简" charset="0"/>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GIF"/><Relationship Id="rId3" Type="http://schemas.openxmlformats.org/officeDocument/2006/relationships/tags" Target="../tags/tag212.xml"/><Relationship Id="rId2" Type="http://schemas.openxmlformats.org/officeDocument/2006/relationships/tags" Target="../tags/tag211.xml"/><Relationship Id="rId10" Type="http://schemas.openxmlformats.org/officeDocument/2006/relationships/slideLayout" Target="../slideLayouts/slideLayout14.xml"/><Relationship Id="rId1" Type="http://schemas.openxmlformats.org/officeDocument/2006/relationships/tags" Target="../tags/tag210.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14.GIF"/><Relationship Id="rId1" Type="http://schemas.openxmlformats.org/officeDocument/2006/relationships/tags" Target="../tags/tag214.xml"/></Relationships>
</file>

<file path=ppt/slides/_rels/slide12.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image" Target="../media/image25.png"/><Relationship Id="rId3" Type="http://schemas.openxmlformats.org/officeDocument/2006/relationships/tags" Target="../tags/tag220.xml"/><Relationship Id="rId2" Type="http://schemas.openxmlformats.org/officeDocument/2006/relationships/tags" Target="../tags/tag219.xml"/><Relationship Id="rId15" Type="http://schemas.openxmlformats.org/officeDocument/2006/relationships/slideLayout" Target="../slideLayouts/slideLayout14.xml"/><Relationship Id="rId14" Type="http://schemas.openxmlformats.org/officeDocument/2006/relationships/tags" Target="../tags/tag230.xml"/><Relationship Id="rId13" Type="http://schemas.openxmlformats.org/officeDocument/2006/relationships/tags" Target="../tags/tag229.xml"/><Relationship Id="rId12" Type="http://schemas.openxmlformats.org/officeDocument/2006/relationships/tags" Target="../tags/tag228.xml"/><Relationship Id="rId11" Type="http://schemas.openxmlformats.org/officeDocument/2006/relationships/tags" Target="../tags/tag227.xml"/><Relationship Id="rId10" Type="http://schemas.openxmlformats.org/officeDocument/2006/relationships/tags" Target="../tags/tag226.xml"/><Relationship Id="rId1" Type="http://schemas.openxmlformats.org/officeDocument/2006/relationships/tags" Target="../tags/tag218.xml"/></Relationships>
</file>

<file path=ppt/slides/_rels/slide13.xml.rels><?xml version="1.0" encoding="UTF-8" standalone="yes"?>
<Relationships xmlns="http://schemas.openxmlformats.org/package/2006/relationships"><Relationship Id="rId9" Type="http://schemas.openxmlformats.org/officeDocument/2006/relationships/tags" Target="../tags/tag234.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tags" Target="../tags/tag233.xml"/><Relationship Id="rId2" Type="http://schemas.openxmlformats.org/officeDocument/2006/relationships/tags" Target="../tags/tag232.xml"/><Relationship Id="rId18" Type="http://schemas.openxmlformats.org/officeDocument/2006/relationships/slideLayout" Target="../slideLayouts/slideLayout14.xml"/><Relationship Id="rId17" Type="http://schemas.openxmlformats.org/officeDocument/2006/relationships/tags" Target="../tags/tag242.xml"/><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31.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tags" Target="../tags/tag248.xml"/><Relationship Id="rId6" Type="http://schemas.openxmlformats.org/officeDocument/2006/relationships/image" Target="../media/image26.jpeg"/><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253.xml"/><Relationship Id="rId5" Type="http://schemas.openxmlformats.org/officeDocument/2006/relationships/image" Target="../media/image27.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57.xml"/><Relationship Id="rId4" Type="http://schemas.openxmlformats.org/officeDocument/2006/relationships/image" Target="../media/image28.png"/><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61.xml"/><Relationship Id="rId4" Type="http://schemas.openxmlformats.org/officeDocument/2006/relationships/image" Target="../media/image29.png"/><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266.xml"/><Relationship Id="rId5" Type="http://schemas.openxmlformats.org/officeDocument/2006/relationships/image" Target="../media/image30.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76.xml"/><Relationship Id="rId1" Type="http://schemas.openxmlformats.org/officeDocument/2006/relationships/tags" Target="../tags/tag27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78.xml"/><Relationship Id="rId1" Type="http://schemas.openxmlformats.org/officeDocument/2006/relationships/tags" Target="../tags/tag27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279.xml"/><Relationship Id="rId2" Type="http://schemas.openxmlformats.org/officeDocument/2006/relationships/image" Target="../media/image32.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80.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81.xml"/><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82.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83.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84.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85.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287.xml"/><Relationship Id="rId5" Type="http://schemas.openxmlformats.org/officeDocument/2006/relationships/image" Target="../media/image36.svg"/><Relationship Id="rId4" Type="http://schemas.openxmlformats.org/officeDocument/2006/relationships/image" Target="../media/image35.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tags" Target="../tags/tag286.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289.xml"/><Relationship Id="rId5" Type="http://schemas.openxmlformats.org/officeDocument/2006/relationships/image" Target="../media/image36.svg"/><Relationship Id="rId4" Type="http://schemas.openxmlformats.org/officeDocument/2006/relationships/image" Target="../media/image35.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tags" Target="../tags/tag288.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90.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52.png"/><Relationship Id="rId1" Type="http://schemas.openxmlformats.org/officeDocument/2006/relationships/image" Target="../media/image51.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91.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92.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56.png"/><Relationship Id="rId1" Type="http://schemas.openxmlformats.org/officeDocument/2006/relationships/image" Target="../media/image55.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93.xml"/><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95.xml"/><Relationship Id="rId1" Type="http://schemas.openxmlformats.org/officeDocument/2006/relationships/tags" Target="../tags/tag294.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image" Target="../media/image12.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1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3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3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3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3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316.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slides/_rels/slide5.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9" Type="http://schemas.openxmlformats.org/officeDocument/2006/relationships/slideLayout" Target="../slideLayouts/slideLayout14.xml"/><Relationship Id="rId18" Type="http://schemas.openxmlformats.org/officeDocument/2006/relationships/tags" Target="../tags/tag193.xml"/><Relationship Id="rId17" Type="http://schemas.openxmlformats.org/officeDocument/2006/relationships/image" Target="../media/image14.GIF"/><Relationship Id="rId16" Type="http://schemas.openxmlformats.org/officeDocument/2006/relationships/image" Target="../media/image13.png"/><Relationship Id="rId15" Type="http://schemas.openxmlformats.org/officeDocument/2006/relationships/tags" Target="../tags/tag19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320.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321.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322.xml"/><Relationship Id="rId2" Type="http://schemas.openxmlformats.org/officeDocument/2006/relationships/image" Target="../media/image66.jpeg"/><Relationship Id="rId1"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6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195.xml"/><Relationship Id="rId2" Type="http://schemas.openxmlformats.org/officeDocument/2006/relationships/image" Target="../media/image15.jpeg"/><Relationship Id="rId1" Type="http://schemas.openxmlformats.org/officeDocument/2006/relationships/tags" Target="../tags/tag19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GIF"/></Relationships>
</file>

<file path=ppt/slides/_rels/slide8.xml.rels><?xml version="1.0" encoding="UTF-8" standalone="yes"?>
<Relationships xmlns="http://schemas.openxmlformats.org/package/2006/relationships"><Relationship Id="rId9" Type="http://schemas.openxmlformats.org/officeDocument/2006/relationships/image" Target="../media/image14.GIF"/><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image" Target="../media/image6.png"/><Relationship Id="rId5" Type="http://schemas.openxmlformats.org/officeDocument/2006/relationships/tags" Target="../tags/tag198.xml"/><Relationship Id="rId4" Type="http://schemas.openxmlformats.org/officeDocument/2006/relationships/image" Target="../media/image5.png"/><Relationship Id="rId3" Type="http://schemas.openxmlformats.org/officeDocument/2006/relationships/tags" Target="../tags/tag197.xml"/><Relationship Id="rId2" Type="http://schemas.openxmlformats.org/officeDocument/2006/relationships/image" Target="../media/image4.png"/><Relationship Id="rId17" Type="http://schemas.openxmlformats.org/officeDocument/2006/relationships/notesSlide" Target="../notesSlides/notesSlide4.xml"/><Relationship Id="rId16" Type="http://schemas.openxmlformats.org/officeDocument/2006/relationships/slideLayout" Target="../slideLayouts/slideLayout14.xml"/><Relationship Id="rId15" Type="http://schemas.openxmlformats.org/officeDocument/2006/relationships/tags" Target="../tags/tag205.xml"/><Relationship Id="rId14" Type="http://schemas.openxmlformats.org/officeDocument/2006/relationships/image" Target="../media/image16.png"/><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6.xml"/></Relationships>
</file>

<file path=ppt/slides/_rels/slide9.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GIF"/><Relationship Id="rId3" Type="http://schemas.openxmlformats.org/officeDocument/2006/relationships/tags" Target="../tags/tag208.xml"/><Relationship Id="rId2" Type="http://schemas.openxmlformats.org/officeDocument/2006/relationships/tags" Target="../tags/tag207.xml"/><Relationship Id="rId10" Type="http://schemas.openxmlformats.org/officeDocument/2006/relationships/slideLayout" Target="../slideLayouts/slideLayout14.xml"/><Relationship Id="rId1" Type="http://schemas.openxmlformats.org/officeDocument/2006/relationships/tags" Target="../tags/tag2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a:stretch>
            <a:fillRect/>
          </a:stretch>
        </p:blipFill>
        <p:spPr/>
      </p:pic>
      <p:sp>
        <p:nvSpPr>
          <p:cNvPr id="11" name="文本框 10"/>
          <p:cNvSpPr txBox="1"/>
          <p:nvPr/>
        </p:nvSpPr>
        <p:spPr>
          <a:xfrm>
            <a:off x="1012463" y="2324141"/>
            <a:ext cx="5948174" cy="1445260"/>
          </a:xfrm>
          <a:prstGeom prst="rect">
            <a:avLst/>
          </a:prstGeom>
          <a:noFill/>
        </p:spPr>
        <p:txBody>
          <a:bodyPr wrap="square" rtlCol="0">
            <a:spAutoFit/>
          </a:bodyPr>
          <a:lstStyle>
            <a:defPPr>
              <a:defRPr lang="zh-CN"/>
            </a:defPPr>
            <a:lvl1pPr algn="ctr">
              <a:defRPr sz="6600">
                <a:solidFill>
                  <a:schemeClr val="bg1"/>
                </a:solidFill>
                <a:latin typeface="方正清刻本悦宋简体" panose="02000000000000000000" pitchFamily="2" charset="-122"/>
                <a:ea typeface="方正清刻本悦宋简体" panose="02000000000000000000" pitchFamily="2" charset="-122"/>
              </a:defRPr>
            </a:lvl1pPr>
          </a:lstStyle>
          <a:p>
            <a:pPr algn="l"/>
            <a:r>
              <a:rPr lang="zh-CN" altLang="en-US" sz="8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就业手册</a:t>
            </a:r>
            <a:r>
              <a:rPr lang="zh-CN" altLang="en-US" sz="4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下</a:t>
            </a:r>
            <a:endParaRPr lang="zh-CN" altLang="en-US" sz="4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12" name="圆角矩形 11"/>
          <p:cNvSpPr/>
          <p:nvPr/>
        </p:nvSpPr>
        <p:spPr>
          <a:xfrm>
            <a:off x="1147865" y="4435554"/>
            <a:ext cx="2124203" cy="529193"/>
          </a:xfrm>
          <a:prstGeom prst="roundRect">
            <a:avLst>
              <a:gd name="adj" fmla="val 50000"/>
            </a:avLst>
          </a:prstGeom>
          <a:solidFill>
            <a:srgbClr val="2F1D6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zh-CN" altLang="en-US" sz="2800" dirty="0">
              <a:solidFill>
                <a:srgbClr val="524479"/>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16" name="文本框 15"/>
          <p:cNvSpPr txBox="1"/>
          <p:nvPr/>
        </p:nvSpPr>
        <p:spPr>
          <a:xfrm>
            <a:off x="1472348" y="4524327"/>
            <a:ext cx="1475236" cy="369332"/>
          </a:xfrm>
          <a:prstGeom prst="rect">
            <a:avLst/>
          </a:prstGeom>
          <a:noFill/>
        </p:spPr>
        <p:txBody>
          <a:bodyPr wrap="square" rtlCol="0">
            <a:spAutoFit/>
          </a:bodyPr>
          <a:lstStyle/>
          <a:p>
            <a:pPr algn="ctr" defTabSz="1371600" eaLnBrk="0" fontAlgn="base" hangingPunct="0">
              <a:spcBef>
                <a:spcPct val="0"/>
              </a:spcBef>
              <a:spcAft>
                <a:spcPct val="0"/>
              </a:spcAft>
            </a:pPr>
            <a:r>
              <a:rPr lang="zh-CN" altLang="en-US" dirty="0" smtClean="0">
                <a:solidFill>
                  <a:schemeClr val="bg1"/>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开始阅读</a:t>
            </a:r>
            <a:endParaRPr lang="en-US" altLang="zh-CN" dirty="0">
              <a:solidFill>
                <a:schemeClr val="bg1"/>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17" name="文本框 16"/>
          <p:cNvSpPr txBox="1"/>
          <p:nvPr/>
        </p:nvSpPr>
        <p:spPr>
          <a:xfrm>
            <a:off x="1012463" y="1313177"/>
            <a:ext cx="4202766" cy="583565"/>
          </a:xfrm>
          <a:prstGeom prst="rect">
            <a:avLst/>
          </a:prstGeom>
          <a:noFill/>
        </p:spPr>
        <p:txBody>
          <a:bodyPr wrap="square" rtlCol="0">
            <a:spAutoFit/>
          </a:bodyPr>
          <a:lstStyle>
            <a:defPPr>
              <a:defRPr lang="zh-CN"/>
            </a:defPPr>
            <a:lvl1pPr algn="ctr">
              <a:defRPr sz="6600">
                <a:solidFill>
                  <a:schemeClr val="bg1"/>
                </a:solidFill>
                <a:latin typeface="方正清刻本悦宋简体" panose="02000000000000000000" pitchFamily="2" charset="-122"/>
                <a:ea typeface="方正清刻本悦宋简体" panose="02000000000000000000" pitchFamily="2" charset="-122"/>
              </a:defRPr>
            </a:lvl1pPr>
          </a:lstStyle>
          <a:p>
            <a:pPr algn="l"/>
            <a:r>
              <a:rPr lang="zh-CN" altLang="en-US" sz="32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毕业生</a:t>
            </a:r>
            <a:endParaRPr lang="zh-CN" altLang="en-US" sz="32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cxnSp>
        <p:nvCxnSpPr>
          <p:cNvPr id="18" name="直接连接符 17"/>
          <p:cNvCxnSpPr/>
          <p:nvPr/>
        </p:nvCxnSpPr>
        <p:spPr>
          <a:xfrm>
            <a:off x="1157280" y="2113640"/>
            <a:ext cx="630135" cy="0"/>
          </a:xfrm>
          <a:prstGeom prst="line">
            <a:avLst/>
          </a:prstGeom>
          <a:ln w="28575">
            <a:solidFill>
              <a:srgbClr val="6A5485"/>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8547100" y="2919413"/>
            <a:ext cx="1593850" cy="750887"/>
          </a:xfrm>
          <a:prstGeom prst="rect">
            <a:avLst/>
          </a:prstGeom>
          <a:gradFill>
            <a:gsLst>
              <a:gs pos="28000">
                <a:srgbClr val="60487A"/>
              </a:gs>
              <a:gs pos="100000">
                <a:srgbClr val="6F5789"/>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润圆-65简" panose="00020600040101010101" pitchFamily="18" charset="-122"/>
            </a:endParaRPr>
          </a:p>
        </p:txBody>
      </p:sp>
      <p:sp>
        <p:nvSpPr>
          <p:cNvPr id="10" name="文本框 9"/>
          <p:cNvSpPr txBox="1"/>
          <p:nvPr/>
        </p:nvSpPr>
        <p:spPr>
          <a:xfrm>
            <a:off x="8547100" y="2940913"/>
            <a:ext cx="2866195" cy="645160"/>
          </a:xfrm>
          <a:prstGeom prst="rect">
            <a:avLst/>
          </a:prstGeom>
          <a:noFill/>
        </p:spPr>
        <p:txBody>
          <a:bodyPr wrap="square" rtlCol="0">
            <a:spAutoFit/>
          </a:bodyPr>
          <a:lstStyle>
            <a:defPPr>
              <a:defRPr lang="zh-CN"/>
            </a:defPPr>
            <a:lvl1pPr algn="ctr">
              <a:defRPr sz="6600">
                <a:solidFill>
                  <a:schemeClr val="bg1"/>
                </a:solidFill>
                <a:latin typeface="方正清刻本悦宋简体" panose="02000000000000000000" pitchFamily="2" charset="-122"/>
                <a:ea typeface="方正清刻本悦宋简体" panose="02000000000000000000" pitchFamily="2" charset="-122"/>
              </a:defRPr>
            </a:lvl1pPr>
          </a:lstStyle>
          <a:p>
            <a:pPr algn="l"/>
            <a:r>
              <a:rPr lang="zh-CN" altLang="en-US" sz="3600" dirty="0" smtClean="0">
                <a:latin typeface="汉仪润圆-65简" panose="00020600040101010101" pitchFamily="18" charset="-122"/>
                <a:ea typeface="汉仪润圆-65简" panose="00020600040101010101" pitchFamily="18" charset="-122"/>
                <a:cs typeface="+mn-ea"/>
                <a:sym typeface="汉仪润圆-65简" panose="00020600040101010101" pitchFamily="18" charset="-122"/>
              </a:rPr>
              <a:t>手册</a:t>
            </a:r>
            <a:endParaRPr lang="zh-CN" altLang="en-US" sz="3600" dirty="0">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pic>
        <p:nvPicPr>
          <p:cNvPr id="5" name="图片 4"/>
          <p:cNvPicPr>
            <a:picLocks noChangeAspect="1"/>
          </p:cNvPicPr>
          <p:nvPr/>
        </p:nvPicPr>
        <p:blipFill>
          <a:blip r:embed="rId2"/>
          <a:stretch>
            <a:fillRect/>
          </a:stretch>
        </p:blipFill>
        <p:spPr>
          <a:xfrm>
            <a:off x="8188325" y="412115"/>
            <a:ext cx="1772920" cy="1369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a:off x="4002248" y="6044918"/>
            <a:ext cx="8188965" cy="812657"/>
            <a:chOff x="4001597" y="5613400"/>
            <a:chExt cx="8190403" cy="1244600"/>
          </a:xfrm>
        </p:grpSpPr>
        <p:sp>
          <p:nvSpPr>
            <p:cNvPr id="13"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4" name="等腰三角形 13"/>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3" name="标题 3"/>
          <p:cNvSpPr/>
          <p:nvPr/>
        </p:nvSpPr>
        <p:spPr>
          <a:xfrm>
            <a:off x="798095" y="570912"/>
            <a:ext cx="10850332" cy="441887"/>
          </a:xfrm>
          <a:prstGeom prst="rect">
            <a:avLst/>
          </a:prstGeom>
        </p:spPr>
        <p:txBody>
          <a:bodyPr vert="horz" lIns="89983" tIns="46791" rIns="89983" bIns="46791" rtlCol="0" anchor="t" anchorCtr="0">
            <a:normAutofit fontScale="875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zh-CN" altLang="en-US" dirty="0">
                <a:solidFill>
                  <a:schemeClr val="accent1"/>
                </a:solidFill>
                <a:latin typeface="微软雅黑" panose="020B0503020204020204" pitchFamily="34" charset="-122"/>
              </a:rPr>
              <a:t>视频面试技巧</a:t>
            </a:r>
            <a:r>
              <a:rPr altLang="zh-CN" dirty="0">
                <a:solidFill>
                  <a:schemeClr val="accent1"/>
                </a:solidFill>
                <a:latin typeface="微软雅黑" panose="020B0503020204020204" pitchFamily="34" charset="-122"/>
              </a:rPr>
              <a:t>：</a:t>
            </a:r>
            <a:endParaRPr altLang="zh-CN" dirty="0">
              <a:solidFill>
                <a:schemeClr val="accent1"/>
              </a:solidFill>
              <a:latin typeface="微软雅黑" panose="020B0503020204020204" pitchFamily="34" charset="-122"/>
            </a:endParaRPr>
          </a:p>
        </p:txBody>
      </p:sp>
      <p:pic>
        <p:nvPicPr>
          <p:cNvPr id="7" name="图片 6" descr="校标800-800"/>
          <p:cNvPicPr>
            <a:picLocks noChangeAspect="1"/>
          </p:cNvPicPr>
          <p:nvPr/>
        </p:nvPicPr>
        <p:blipFill>
          <a:blip r:embed="rId4" cstate="print"/>
          <a:stretch>
            <a:fillRect/>
          </a:stretch>
        </p:blipFill>
        <p:spPr>
          <a:xfrm>
            <a:off x="10849059" y="148707"/>
            <a:ext cx="1074866" cy="1074866"/>
          </a:xfrm>
          <a:prstGeom prst="rect">
            <a:avLst/>
          </a:prstGeom>
        </p:spPr>
      </p:pic>
      <p:grpSp>
        <p:nvGrpSpPr>
          <p:cNvPr id="11" name="组合 10"/>
          <p:cNvGrpSpPr/>
          <p:nvPr/>
        </p:nvGrpSpPr>
        <p:grpSpPr>
          <a:xfrm>
            <a:off x="1797050" y="1005205"/>
            <a:ext cx="8780145" cy="5478145"/>
            <a:chOff x="2542" y="2120"/>
            <a:chExt cx="13471" cy="8129"/>
          </a:xfrm>
        </p:grpSpPr>
        <p:pic>
          <p:nvPicPr>
            <p:cNvPr id="2" name="图片 1"/>
            <p:cNvPicPr>
              <a:picLocks noChangeAspect="1"/>
            </p:cNvPicPr>
            <p:nvPr/>
          </p:nvPicPr>
          <p:blipFill>
            <a:blip r:embed="rId5"/>
            <a:stretch>
              <a:fillRect/>
            </a:stretch>
          </p:blipFill>
          <p:spPr>
            <a:xfrm>
              <a:off x="2557" y="2120"/>
              <a:ext cx="6672" cy="4068"/>
            </a:xfrm>
            <a:prstGeom prst="rect">
              <a:avLst/>
            </a:prstGeom>
          </p:spPr>
        </p:pic>
        <p:pic>
          <p:nvPicPr>
            <p:cNvPr id="8" name="图片 7"/>
            <p:cNvPicPr>
              <a:picLocks noChangeAspect="1"/>
            </p:cNvPicPr>
            <p:nvPr/>
          </p:nvPicPr>
          <p:blipFill>
            <a:blip r:embed="rId6"/>
            <a:stretch>
              <a:fillRect/>
            </a:stretch>
          </p:blipFill>
          <p:spPr>
            <a:xfrm>
              <a:off x="9293" y="2132"/>
              <a:ext cx="6720" cy="4056"/>
            </a:xfrm>
            <a:prstGeom prst="rect">
              <a:avLst/>
            </a:prstGeom>
          </p:spPr>
        </p:pic>
        <p:pic>
          <p:nvPicPr>
            <p:cNvPr id="9" name="图片 8"/>
            <p:cNvPicPr>
              <a:picLocks noChangeAspect="1"/>
            </p:cNvPicPr>
            <p:nvPr/>
          </p:nvPicPr>
          <p:blipFill>
            <a:blip r:embed="rId7"/>
            <a:stretch>
              <a:fillRect/>
            </a:stretch>
          </p:blipFill>
          <p:spPr>
            <a:xfrm>
              <a:off x="2542" y="6275"/>
              <a:ext cx="6732" cy="3960"/>
            </a:xfrm>
            <a:prstGeom prst="rect">
              <a:avLst/>
            </a:prstGeom>
          </p:spPr>
        </p:pic>
        <p:pic>
          <p:nvPicPr>
            <p:cNvPr id="10" name="图片 9"/>
            <p:cNvPicPr>
              <a:picLocks noChangeAspect="1"/>
            </p:cNvPicPr>
            <p:nvPr/>
          </p:nvPicPr>
          <p:blipFill>
            <a:blip r:embed="rId8"/>
            <a:stretch>
              <a:fillRect/>
            </a:stretch>
          </p:blipFill>
          <p:spPr>
            <a:xfrm>
              <a:off x="9314" y="6245"/>
              <a:ext cx="6684" cy="4004"/>
            </a:xfrm>
            <a:prstGeom prst="rect">
              <a:avLst/>
            </a:prstGeom>
          </p:spPr>
        </p:pic>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校标800-800"/>
          <p:cNvPicPr>
            <a:picLocks noChangeAspect="1"/>
          </p:cNvPicPr>
          <p:nvPr>
            <p:custDataLst>
              <p:tags r:id="rId1"/>
            </p:custDataLst>
          </p:nvPr>
        </p:nvPicPr>
        <p:blipFill>
          <a:blip r:embed="rId2" cstate="print"/>
          <a:stretch>
            <a:fillRect/>
          </a:stretch>
        </p:blipFill>
        <p:spPr>
          <a:xfrm>
            <a:off x="10849059" y="148707"/>
            <a:ext cx="1074866" cy="1074866"/>
          </a:xfrm>
          <a:prstGeom prst="rect">
            <a:avLst/>
          </a:prstGeom>
        </p:spPr>
      </p:pic>
      <p:sp>
        <p:nvSpPr>
          <p:cNvPr id="8" name="标题 7"/>
          <p:cNvSpPr>
            <a:spLocks noGrp="1"/>
          </p:cNvSpPr>
          <p:nvPr>
            <p:ph type="title"/>
            <p:custDataLst>
              <p:tags r:id="rId3"/>
            </p:custDataLst>
          </p:nvPr>
        </p:nvSpPr>
        <p:spPr/>
        <p:txBody>
          <a:bodyPr/>
          <a:p>
            <a:pPr marL="0" indent="0" algn="ctr">
              <a:lnSpc>
                <a:spcPct val="100000"/>
              </a:lnSpc>
              <a:spcBef>
                <a:spcPts val="0"/>
              </a:spcBef>
              <a:spcAft>
                <a:spcPts val="0"/>
              </a:spcAft>
              <a:buSzPct val="100000"/>
              <a:buNone/>
            </a:pPr>
            <a:r>
              <a:rPr lang="zh-CN" altLang="en-US" dirty="0">
                <a:solidFill>
                  <a:srgbClr val="7030A0"/>
                </a:solidFill>
                <a:latin typeface="汉仪菱心体简" panose="02010609000101010101" charset="-122"/>
                <a:ea typeface="汉仪菱心体简" panose="02010609000101010101" charset="-122"/>
                <a:sym typeface="+mn-ea"/>
              </a:rPr>
              <a:t>面试常见问题</a:t>
            </a:r>
            <a:endParaRPr lang="zh-CN" altLang="en-US" dirty="0">
              <a:solidFill>
                <a:srgbClr val="7030A0"/>
              </a:solidFill>
              <a:latin typeface="汉仪菱心体简" panose="02010609000101010101" charset="-122"/>
              <a:ea typeface="汉仪菱心体简" panose="02010609000101010101" charset="-122"/>
              <a:sym typeface="+mn-ea"/>
            </a:endParaRPr>
          </a:p>
        </p:txBody>
      </p:sp>
      <p:sp>
        <p:nvSpPr>
          <p:cNvPr id="2" name="文本框 1"/>
          <p:cNvSpPr txBox="1"/>
          <p:nvPr>
            <p:custDataLst>
              <p:tags r:id="rId4"/>
            </p:custDataLst>
          </p:nvPr>
        </p:nvSpPr>
        <p:spPr>
          <a:xfrm>
            <a:off x="5577741" y="1958584"/>
            <a:ext cx="1427378" cy="306651"/>
          </a:xfrm>
          <a:prstGeom prst="rect">
            <a:avLst/>
          </a:prstGeom>
          <a:noFill/>
        </p:spPr>
        <p:txBody>
          <a:bodyPr wrap="square" rtlCol="0">
            <a:normAutofit/>
          </a:bodyPr>
          <a:p>
            <a:pPr algn="ctr"/>
            <a:r>
              <a:rPr lang="en-US" altLang="zh-CN" sz="1400" kern="2600" spc="2000">
                <a:solidFill>
                  <a:schemeClr val="dk1"/>
                </a:solidFill>
                <a:uFillTx/>
                <a:latin typeface="Arial" panose="020B0604020202020204" pitchFamily="34" charset="0"/>
                <a:ea typeface="微软雅黑" panose="020B0503020204020204" pitchFamily="34" charset="-122"/>
                <a:cs typeface="Arial" panose="020B0604020202020204" pitchFamily="34" charset="0"/>
              </a:rPr>
              <a:t>ONE</a:t>
            </a:r>
            <a:endParaRPr lang="en-US" altLang="zh-CN" sz="1400" kern="2600" spc="2000">
              <a:solidFill>
                <a:schemeClr val="dk1"/>
              </a:solidFill>
              <a:uFillTx/>
              <a:latin typeface="Arial" panose="020B0604020202020204" pitchFamily="34" charset="0"/>
              <a:ea typeface="微软雅黑" panose="020B0503020204020204" pitchFamily="34" charset="-122"/>
              <a:cs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userDrawn="1">
            <p:custDataLst>
              <p:tags r:id="rId1"/>
            </p:custDataLst>
          </p:nvPr>
        </p:nvGrpSpPr>
        <p:grpSpPr>
          <a:xfrm>
            <a:off x="4002248" y="6044918"/>
            <a:ext cx="8188965" cy="812657"/>
            <a:chOff x="4001597" y="5613400"/>
            <a:chExt cx="8190403" cy="1244600"/>
          </a:xfrm>
        </p:grpSpPr>
        <p:sp>
          <p:nvSpPr>
            <p:cNvPr id="7"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 name="等腰三角形 12"/>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nvSpPr>
        <p:spPr>
          <a:xfrm>
            <a:off x="1241925" y="652174"/>
            <a:ext cx="4450080" cy="460375"/>
          </a:xfrm>
          <a:prstGeom prst="rect">
            <a:avLst/>
          </a:prstGeom>
          <a:noFill/>
        </p:spPr>
        <p:txBody>
          <a:bodyPr wrap="none" rtlCol="0" anchor="t">
            <a:spAutoFit/>
          </a:bodyPr>
          <a:lstStyle/>
          <a:p>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问题一：“请你自我介绍一下”</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5" name="图片 24"/>
          <p:cNvPicPr>
            <a:picLocks noChangeAspect="1"/>
          </p:cNvPicPr>
          <p:nvPr/>
        </p:nvPicPr>
        <p:blipFill>
          <a:blip r:embed="rId4" cstate="print"/>
          <a:stretch>
            <a:fillRect/>
          </a:stretch>
        </p:blipFill>
        <p:spPr>
          <a:xfrm>
            <a:off x="1972046" y="1709264"/>
            <a:ext cx="3006197" cy="2082435"/>
          </a:xfrm>
          <a:prstGeom prst="rect">
            <a:avLst/>
          </a:prstGeom>
        </p:spPr>
      </p:pic>
      <p:sp>
        <p:nvSpPr>
          <p:cNvPr id="22" name="矩形 21"/>
          <p:cNvSpPr/>
          <p:nvPr>
            <p:custDataLst>
              <p:tags r:id="rId5"/>
            </p:custDataLst>
          </p:nvPr>
        </p:nvSpPr>
        <p:spPr>
          <a:xfrm>
            <a:off x="6375664" y="1880364"/>
            <a:ext cx="1097280" cy="368300"/>
          </a:xfrm>
          <a:prstGeom prst="rect">
            <a:avLst/>
          </a:prstGeom>
          <a:noFill/>
          <a:ln>
            <a:noFill/>
          </a:ln>
          <a:extLst>
            <a:ext uri="{909E8E84-426E-40DD-AFC4-6F175D3DCCD1}">
              <a14:hiddenFill xmlns:a14="http://schemas.microsoft.com/office/drawing/2010/main">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14:hiddenFill>
            </a:ext>
          </a:extLst>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dirty="0">
                <a:solidFill>
                  <a:schemeClr val="dk1"/>
                </a:solidFill>
                <a:latin typeface="微软雅黑" panose="020B0503020204020204" pitchFamily="34" charset="-122"/>
                <a:ea typeface="微软雅黑" panose="020B0503020204020204" pitchFamily="34" charset="-122"/>
              </a:rPr>
              <a:t>我是谁？</a:t>
            </a:r>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9" name="TextBox 8"/>
          <p:cNvSpPr txBox="1"/>
          <p:nvPr>
            <p:custDataLst>
              <p:tags r:id="rId6"/>
            </p:custDataLst>
          </p:nvPr>
        </p:nvSpPr>
        <p:spPr>
          <a:xfrm>
            <a:off x="6375633" y="2618423"/>
            <a:ext cx="1681184" cy="368300"/>
          </a:xfrm>
          <a:prstGeom prst="rect">
            <a:avLst/>
          </a:prstGeom>
          <a:noFill/>
          <a:ln>
            <a:noFill/>
          </a:ln>
          <a:extLst>
            <a:ext uri="{909E8E84-426E-40DD-AFC4-6F175D3DCCD1}">
              <a14:hiddenFill xmlns:a14="http://schemas.microsoft.com/office/drawing/2010/main">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14:hiddenFill>
            </a:ext>
          </a:ex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dirty="0">
                <a:solidFill>
                  <a:schemeClr val="dk1"/>
                </a:solidFill>
                <a:latin typeface="微软雅黑" panose="020B0503020204020204" pitchFamily="34" charset="-122"/>
                <a:ea typeface="微软雅黑" panose="020B0503020204020204" pitchFamily="34" charset="-122"/>
              </a:rPr>
              <a:t>我做过什么？</a:t>
            </a:r>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21" name="矩形 20"/>
          <p:cNvSpPr/>
          <p:nvPr>
            <p:custDataLst>
              <p:tags r:id="rId7"/>
            </p:custDataLst>
          </p:nvPr>
        </p:nvSpPr>
        <p:spPr>
          <a:xfrm>
            <a:off x="6375633" y="3258391"/>
            <a:ext cx="1737055" cy="368300"/>
          </a:xfrm>
          <a:prstGeom prst="rect">
            <a:avLst/>
          </a:prstGeom>
          <a:noFill/>
          <a:ln>
            <a:noFill/>
          </a:ln>
          <a:extLst>
            <a:ext uri="{909E8E84-426E-40DD-AFC4-6F175D3DCCD1}">
              <a14:hiddenFill xmlns:a14="http://schemas.microsoft.com/office/drawing/2010/main">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14:hiddenFill>
            </a:ext>
          </a:extLst>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dirty="0">
                <a:solidFill>
                  <a:schemeClr val="dk1"/>
                </a:solidFill>
                <a:latin typeface="微软雅黑" panose="020B0503020204020204" pitchFamily="34" charset="-122"/>
                <a:ea typeface="微软雅黑" panose="020B0503020204020204" pitchFamily="34" charset="-122"/>
              </a:rPr>
              <a:t>我做成过什么？</a:t>
            </a:r>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24" name="矩形 23"/>
          <p:cNvSpPr/>
          <p:nvPr>
            <p:custDataLst>
              <p:tags r:id="rId8"/>
            </p:custDataLst>
          </p:nvPr>
        </p:nvSpPr>
        <p:spPr>
          <a:xfrm>
            <a:off x="6375633" y="3962483"/>
            <a:ext cx="2044341" cy="368300"/>
          </a:xfrm>
          <a:prstGeom prst="rect">
            <a:avLst/>
          </a:prstGeom>
          <a:noFill/>
          <a:ln>
            <a:noFill/>
          </a:ln>
          <a:extLst>
            <a:ext uri="{909E8E84-426E-40DD-AFC4-6F175D3DCCD1}">
              <a14:hiddenFill xmlns:a14="http://schemas.microsoft.com/office/drawing/2010/main">
                <a:solidFill>
                  <a:schemeClr val="accent2"/>
                </a:solidFill>
              </a14:hiddenFill>
            </a:ext>
          </a:extLst>
        </p:spPr>
        <p:txBody>
          <a:bodyPr wrap="square">
            <a:spAutoFit/>
          </a:bodyPr>
          <a:lstStyle/>
          <a:p>
            <a:r>
              <a:rPr lang="zh-CN" altLang="en-US" dirty="0">
                <a:solidFill>
                  <a:schemeClr val="dk1"/>
                </a:solidFill>
                <a:latin typeface="微软雅黑" panose="020B0503020204020204" pitchFamily="34" charset="-122"/>
                <a:ea typeface="微软雅黑" panose="020B0503020204020204" pitchFamily="34" charset="-122"/>
              </a:rPr>
              <a:t>我想做什么？</a:t>
            </a:r>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9"/>
            </p:custDataLst>
          </p:nvPr>
        </p:nvSpPr>
        <p:spPr>
          <a:xfrm>
            <a:off x="8692342" y="1803227"/>
            <a:ext cx="2665262" cy="521970"/>
          </a:xfrm>
          <a:prstGeom prst="rect">
            <a:avLst/>
          </a:prstGeom>
          <a:solidFill>
            <a:schemeClr val="accent1">
              <a:lumMod val="75000"/>
            </a:schemeClr>
          </a:solidFill>
        </p:spPr>
        <p:txBody>
          <a:bodyPr wrap="square" rtlCol="0">
            <a:spAutoFit/>
          </a:bodyPr>
          <a:lstStyle/>
          <a:p>
            <a:r>
              <a:rPr lang="zh-CN" altLang="en-US" sz="1400" b="1" dirty="0">
                <a:solidFill>
                  <a:srgbClr val="FFFFFF"/>
                </a:solidFill>
                <a:latin typeface="微软雅黑" panose="020B0503020204020204" pitchFamily="34" charset="-122"/>
                <a:ea typeface="微软雅黑" panose="020B0503020204020204" pitchFamily="34" charset="-122"/>
                <a:sym typeface="+mn-ea"/>
              </a:rPr>
              <a:t>用最简单的话说明白自己的姓名、学校和专业等</a:t>
            </a:r>
            <a:endParaRPr lang="zh-CN" altLang="en-US" sz="1400" b="1" dirty="0">
              <a:solidFill>
                <a:srgbClr val="FFFFFF"/>
              </a:solidFill>
              <a:latin typeface="微软雅黑" panose="020B0503020204020204" pitchFamily="34" charset="-122"/>
              <a:ea typeface="微软雅黑" panose="020B0503020204020204" pitchFamily="34" charset="-122"/>
              <a:sym typeface="+mn-ea"/>
            </a:endParaRPr>
          </a:p>
        </p:txBody>
      </p:sp>
      <p:cxnSp>
        <p:nvCxnSpPr>
          <p:cNvPr id="8" name="直接箭头连接符 7"/>
          <p:cNvCxnSpPr/>
          <p:nvPr>
            <p:custDataLst>
              <p:tags r:id="rId10"/>
            </p:custDataLst>
          </p:nvPr>
        </p:nvCxnSpPr>
        <p:spPr>
          <a:xfrm flipV="1">
            <a:off x="7526051" y="2087022"/>
            <a:ext cx="1081850" cy="888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11"/>
            </p:custDataLst>
          </p:nvPr>
        </p:nvSpPr>
        <p:spPr>
          <a:xfrm>
            <a:off x="8786305" y="3730749"/>
            <a:ext cx="2632248" cy="737235"/>
          </a:xfrm>
          <a:prstGeom prst="rect">
            <a:avLst/>
          </a:prstGeom>
          <a:solidFill>
            <a:schemeClr val="accent1">
              <a:lumMod val="75000"/>
            </a:schemeClr>
          </a:solidFill>
        </p:spPr>
        <p:txBody>
          <a:bodyPr wrap="square" rtlCol="0">
            <a:spAutoFit/>
          </a:bodyPr>
          <a:lstStyle/>
          <a:p>
            <a:r>
              <a:rPr lang="zh-CN" altLang="en-US" sz="1400" b="1" dirty="0">
                <a:solidFill>
                  <a:srgbClr val="FFFFFF"/>
                </a:solidFill>
                <a:latin typeface="微软雅黑" panose="020B0503020204020204" pitchFamily="34" charset="-122"/>
                <a:ea typeface="微软雅黑" panose="020B0503020204020204" pitchFamily="34" charset="-122"/>
                <a:sym typeface="+mn-ea"/>
              </a:rPr>
              <a:t>用最简单的言语表达自己愿意成为该公司的一员，并为公司带来效益，使自己获得发展。</a:t>
            </a:r>
            <a:endParaRPr lang="zh-CN" altLang="en-US" sz="1400" b="1" dirty="0">
              <a:solidFill>
                <a:srgbClr val="FFFFFF"/>
              </a:solidFill>
              <a:latin typeface="微软雅黑" panose="020B0503020204020204" pitchFamily="34" charset="-122"/>
              <a:ea typeface="微软雅黑" panose="020B0503020204020204" pitchFamily="34" charset="-122"/>
              <a:sym typeface="+mn-ea"/>
            </a:endParaRPr>
          </a:p>
        </p:txBody>
      </p:sp>
      <p:cxnSp>
        <p:nvCxnSpPr>
          <p:cNvPr id="11" name="直接箭头连接符 10"/>
          <p:cNvCxnSpPr/>
          <p:nvPr>
            <p:custDataLst>
              <p:tags r:id="rId12"/>
            </p:custDataLst>
          </p:nvPr>
        </p:nvCxnSpPr>
        <p:spPr>
          <a:xfrm flipV="1">
            <a:off x="8111740" y="4143107"/>
            <a:ext cx="297763" cy="634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13"/>
            </p:custDataLst>
          </p:nvPr>
        </p:nvSpPr>
        <p:spPr>
          <a:xfrm>
            <a:off x="1888236" y="3897688"/>
            <a:ext cx="5815579" cy="2416175"/>
          </a:xfrm>
          <a:prstGeom prst="rect">
            <a:avLst/>
          </a:prstGeom>
          <a:noFill/>
        </p:spPr>
        <p:txBody>
          <a:bodyPr wrap="square" rtlCol="0" anchor="t">
            <a:spAutoFit/>
          </a:bodyPr>
          <a:lstStyle/>
          <a:p>
            <a:pPr>
              <a:lnSpc>
                <a:spcPct val="120000"/>
              </a:lnSpc>
              <a:buNone/>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思路： </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None/>
            </a:pP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、这是面试的必考题目。</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None/>
            </a:pP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、介绍内容要与个人简历相一致。 </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None/>
            </a:pP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、表述方式上尽量口语化。 </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None/>
            </a:pP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、要切中要害，不谈无关、无用的内容。</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None/>
            </a:pP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、条理要清晰，层次要分明。</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None/>
            </a:pP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、事先最好以文字的形式写好背熟。</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4002248" y="6044918"/>
            <a:ext cx="8188965" cy="812657"/>
            <a:chOff x="4001597" y="5613400"/>
            <a:chExt cx="8190403" cy="1244600"/>
          </a:xfrm>
        </p:grpSpPr>
        <p:sp>
          <p:nvSpPr>
            <p:cNvPr id="9"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等腰三角形 10"/>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nvSpPr>
        <p:spPr>
          <a:xfrm>
            <a:off x="1241925" y="652174"/>
            <a:ext cx="4450080" cy="460375"/>
          </a:xfrm>
          <a:prstGeom prst="rect">
            <a:avLst/>
          </a:prstGeom>
          <a:noFill/>
        </p:spPr>
        <p:txBody>
          <a:bodyPr wrap="none" rtlCol="0" anchor="t">
            <a:spAutoFit/>
          </a:bodyPr>
          <a:lstStyle/>
          <a:p>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问题一：“请你自我介绍一下”</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9" name="图示 18"/>
          <p:cNvGraphicFramePr/>
          <p:nvPr/>
        </p:nvGraphicFramePr>
        <p:xfrm>
          <a:off x="2865335" y="1715202"/>
          <a:ext cx="6094930" cy="4063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组合 22"/>
          <p:cNvGrpSpPr/>
          <p:nvPr/>
        </p:nvGrpSpPr>
        <p:grpSpPr>
          <a:xfrm>
            <a:off x="6644567" y="1334055"/>
            <a:ext cx="2162057" cy="484010"/>
            <a:chOff x="5062818" y="1368238"/>
            <a:chExt cx="1780094" cy="484094"/>
          </a:xfrm>
        </p:grpSpPr>
        <p:cxnSp>
          <p:nvCxnSpPr>
            <p:cNvPr id="44" name="直接连接符 43"/>
            <p:cNvCxnSpPr/>
            <p:nvPr>
              <p:custDataLst>
                <p:tags r:id="rId9"/>
              </p:custDataLst>
            </p:nvPr>
          </p:nvCxnSpPr>
          <p:spPr>
            <a:xfrm flipV="1">
              <a:off x="5062818" y="1368238"/>
              <a:ext cx="484094" cy="484094"/>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cxnSp>
          <p:nvCxnSpPr>
            <p:cNvPr id="45" name="直接连接符 44"/>
            <p:cNvCxnSpPr/>
            <p:nvPr>
              <p:custDataLst>
                <p:tags r:id="rId10"/>
              </p:custDataLst>
            </p:nvPr>
          </p:nvCxnSpPr>
          <p:spPr>
            <a:xfrm>
              <a:off x="5546912" y="1368238"/>
              <a:ext cx="1296000"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grpSp>
      <p:sp>
        <p:nvSpPr>
          <p:cNvPr id="42" name="文本框 33"/>
          <p:cNvSpPr txBox="1"/>
          <p:nvPr/>
        </p:nvSpPr>
        <p:spPr>
          <a:xfrm>
            <a:off x="7232734" y="934350"/>
            <a:ext cx="1971329" cy="398780"/>
          </a:xfrm>
          <a:prstGeom prst="rect">
            <a:avLst/>
          </a:prstGeom>
          <a:noFill/>
        </p:spPr>
        <p:txBody>
          <a:bodyPr wrap="square" rtlCol="0">
            <a:spAutoFit/>
          </a:bodyPr>
          <a:lstStyle/>
          <a:p>
            <a:r>
              <a:rPr lang="zh-CN" altLang="en-US" sz="2000" b="1" dirty="0">
                <a:solidFill>
                  <a:srgbClr val="000000"/>
                </a:solidFill>
                <a:latin typeface="微软雅黑" panose="020B0503020204020204" pitchFamily="34" charset="-122"/>
                <a:ea typeface="微软雅黑" panose="020B0503020204020204" pitchFamily="34" charset="-122"/>
              </a:rPr>
              <a:t>看气场</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grpSp>
        <p:nvGrpSpPr>
          <p:cNvPr id="3" name="组合 22"/>
          <p:cNvGrpSpPr/>
          <p:nvPr/>
        </p:nvGrpSpPr>
        <p:grpSpPr>
          <a:xfrm>
            <a:off x="8146078" y="2869216"/>
            <a:ext cx="1903022" cy="484010"/>
            <a:chOff x="5062818" y="1368238"/>
            <a:chExt cx="1780094" cy="484094"/>
          </a:xfrm>
        </p:grpSpPr>
        <p:cxnSp>
          <p:nvCxnSpPr>
            <p:cNvPr id="29" name="直接连接符 28"/>
            <p:cNvCxnSpPr/>
            <p:nvPr>
              <p:custDataLst>
                <p:tags r:id="rId11"/>
              </p:custDataLst>
            </p:nvPr>
          </p:nvCxnSpPr>
          <p:spPr>
            <a:xfrm flipV="1">
              <a:off x="5062818" y="1368238"/>
              <a:ext cx="484094" cy="484094"/>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cxnSp>
          <p:nvCxnSpPr>
            <p:cNvPr id="30" name="直接连接符 29"/>
            <p:cNvCxnSpPr/>
            <p:nvPr>
              <p:custDataLst>
                <p:tags r:id="rId12"/>
              </p:custDataLst>
            </p:nvPr>
          </p:nvCxnSpPr>
          <p:spPr>
            <a:xfrm>
              <a:off x="5546912" y="1368238"/>
              <a:ext cx="1296000"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grpSp>
      <p:sp>
        <p:nvSpPr>
          <p:cNvPr id="38" name="文本框 36"/>
          <p:cNvSpPr txBox="1"/>
          <p:nvPr/>
        </p:nvSpPr>
        <p:spPr>
          <a:xfrm>
            <a:off x="8663718" y="2469474"/>
            <a:ext cx="1343478" cy="398780"/>
          </a:xfrm>
          <a:prstGeom prst="rect">
            <a:avLst/>
          </a:prstGeom>
          <a:noFill/>
        </p:spPr>
        <p:txBody>
          <a:bodyPr wrap="square" rtlCol="0">
            <a:spAutoFit/>
          </a:bodyPr>
          <a:lstStyle/>
          <a:p>
            <a:r>
              <a:rPr lang="zh-CN" altLang="en-US" sz="2000" b="1" dirty="0">
                <a:solidFill>
                  <a:srgbClr val="000000"/>
                </a:solidFill>
                <a:latin typeface="微软雅黑" panose="020B0503020204020204" pitchFamily="34" charset="-122"/>
                <a:ea typeface="微软雅黑" panose="020B0503020204020204" pitchFamily="34" charset="-122"/>
              </a:rPr>
              <a:t>言简意赅</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grpSp>
        <p:nvGrpSpPr>
          <p:cNvPr id="8" name="组合 28"/>
          <p:cNvGrpSpPr/>
          <p:nvPr/>
        </p:nvGrpSpPr>
        <p:grpSpPr>
          <a:xfrm flipV="1">
            <a:off x="6298178" y="5778499"/>
            <a:ext cx="2864617" cy="589577"/>
            <a:chOff x="5062818" y="1368238"/>
            <a:chExt cx="1780094" cy="484094"/>
          </a:xfrm>
        </p:grpSpPr>
        <p:cxnSp>
          <p:nvCxnSpPr>
            <p:cNvPr id="35" name="直接连接符 34"/>
            <p:cNvCxnSpPr/>
            <p:nvPr>
              <p:custDataLst>
                <p:tags r:id="rId13"/>
              </p:custDataLst>
            </p:nvPr>
          </p:nvCxnSpPr>
          <p:spPr>
            <a:xfrm flipV="1">
              <a:off x="5062818" y="1368238"/>
              <a:ext cx="484094" cy="484094"/>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cxnSp>
          <p:nvCxnSpPr>
            <p:cNvPr id="36" name="直接连接符 35"/>
            <p:cNvCxnSpPr/>
            <p:nvPr>
              <p:custDataLst>
                <p:tags r:id="rId14"/>
              </p:custDataLst>
            </p:nvPr>
          </p:nvCxnSpPr>
          <p:spPr>
            <a:xfrm>
              <a:off x="5546912" y="1368238"/>
              <a:ext cx="1296000"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grpSp>
      <p:sp>
        <p:nvSpPr>
          <p:cNvPr id="39" name="文本框 37"/>
          <p:cNvSpPr txBox="1"/>
          <p:nvPr/>
        </p:nvSpPr>
        <p:spPr>
          <a:xfrm>
            <a:off x="6975603" y="5968345"/>
            <a:ext cx="2288773" cy="398780"/>
          </a:xfrm>
          <a:prstGeom prst="rect">
            <a:avLst/>
          </a:prstGeom>
          <a:noFill/>
        </p:spPr>
        <p:txBody>
          <a:bodyPr wrap="square" rtlCol="0">
            <a:spAutoFit/>
          </a:bodyPr>
          <a:lstStyle/>
          <a:p>
            <a:r>
              <a:rPr lang="zh-CN" altLang="en-US" sz="2000" b="1" dirty="0">
                <a:solidFill>
                  <a:srgbClr val="000000"/>
                </a:solidFill>
                <a:latin typeface="微软雅黑" panose="020B0503020204020204" pitchFamily="34" charset="-122"/>
                <a:ea typeface="微软雅黑" panose="020B0503020204020204" pitchFamily="34" charset="-122"/>
              </a:rPr>
              <a:t>按简历模块顺序</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grpSp>
        <p:nvGrpSpPr>
          <p:cNvPr id="5" name="组合 25"/>
          <p:cNvGrpSpPr/>
          <p:nvPr/>
        </p:nvGrpSpPr>
        <p:grpSpPr>
          <a:xfrm flipH="1">
            <a:off x="1462867" y="3035359"/>
            <a:ext cx="2157118" cy="484010"/>
            <a:chOff x="5062818" y="1368238"/>
            <a:chExt cx="1780094" cy="484094"/>
          </a:xfrm>
        </p:grpSpPr>
        <p:cxnSp>
          <p:nvCxnSpPr>
            <p:cNvPr id="32" name="直接连接符 31"/>
            <p:cNvCxnSpPr/>
            <p:nvPr>
              <p:custDataLst>
                <p:tags r:id="rId15"/>
              </p:custDataLst>
            </p:nvPr>
          </p:nvCxnSpPr>
          <p:spPr>
            <a:xfrm flipV="1">
              <a:off x="5062818" y="1368238"/>
              <a:ext cx="484094" cy="484094"/>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cxnSp>
          <p:nvCxnSpPr>
            <p:cNvPr id="33" name="直接连接符 32"/>
            <p:cNvCxnSpPr/>
            <p:nvPr>
              <p:custDataLst>
                <p:tags r:id="rId16"/>
              </p:custDataLst>
            </p:nvPr>
          </p:nvCxnSpPr>
          <p:spPr>
            <a:xfrm>
              <a:off x="5546912" y="1368238"/>
              <a:ext cx="1296000" cy="0"/>
            </a:xfrm>
            <a:prstGeom prst="line">
              <a:avLst/>
            </a:prstGeom>
            <a:ln>
              <a:solidFill>
                <a:schemeClr val="accent4"/>
              </a:solidFill>
            </a:ln>
          </p:spPr>
          <p:style>
            <a:lnRef idx="3">
              <a:schemeClr val="accent4"/>
            </a:lnRef>
            <a:fillRef idx="0">
              <a:schemeClr val="accent4"/>
            </a:fillRef>
            <a:effectRef idx="2">
              <a:schemeClr val="accent4"/>
            </a:effectRef>
            <a:fontRef idx="minor">
              <a:schemeClr val="tx1"/>
            </a:fontRef>
          </p:style>
        </p:cxnSp>
      </p:grpSp>
      <p:sp>
        <p:nvSpPr>
          <p:cNvPr id="40" name="文本框 38"/>
          <p:cNvSpPr txBox="1"/>
          <p:nvPr/>
        </p:nvSpPr>
        <p:spPr>
          <a:xfrm>
            <a:off x="1458868" y="2250874"/>
            <a:ext cx="1574711" cy="706755"/>
          </a:xfrm>
          <a:prstGeom prst="rect">
            <a:avLst/>
          </a:prstGeom>
          <a:noFill/>
        </p:spPr>
        <p:txBody>
          <a:bodyPr wrap="square" rtlCol="0">
            <a:spAutoFit/>
          </a:bodyPr>
          <a:lstStyle/>
          <a:p>
            <a:r>
              <a:rPr lang="zh-CN" altLang="en-US" sz="2000" b="1" dirty="0">
                <a:solidFill>
                  <a:srgbClr val="000000"/>
                </a:solidFill>
                <a:latin typeface="微软雅黑" panose="020B0503020204020204" pitchFamily="34" charset="-122"/>
                <a:ea typeface="微软雅黑" panose="020B0503020204020204" pitchFamily="34" charset="-122"/>
              </a:rPr>
              <a:t>耐心细致地推销自己</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4002248" y="6044918"/>
            <a:ext cx="8188965" cy="812657"/>
            <a:chOff x="4001597" y="5613400"/>
            <a:chExt cx="8190403" cy="1244600"/>
          </a:xfrm>
        </p:grpSpPr>
        <p:sp>
          <p:nvSpPr>
            <p:cNvPr id="9"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等腰三角形 9"/>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nvSpPr>
        <p:spPr>
          <a:xfrm>
            <a:off x="1302240" y="643921"/>
            <a:ext cx="5364480" cy="460375"/>
          </a:xfrm>
          <a:prstGeom prst="rect">
            <a:avLst/>
          </a:prstGeom>
          <a:noFill/>
        </p:spPr>
        <p:txBody>
          <a:bodyPr wrap="none" rtlCol="0" anchor="t">
            <a:spAutoFit/>
          </a:bodyPr>
          <a:lstStyle/>
          <a:p>
            <a:pPr algn="l"/>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问题二：</a:t>
            </a:r>
            <a:r>
              <a:rPr lang="en-US" altLang="zh-CN"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你为什么选择我们公司？”</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4"/>
            </p:custDataLst>
          </p:nvPr>
        </p:nvSpPr>
        <p:spPr>
          <a:xfrm>
            <a:off x="976630" y="1557655"/>
            <a:ext cx="5493385" cy="3364865"/>
          </a:xfrm>
          <a:prstGeom prst="rect">
            <a:avLst/>
          </a:prstGeom>
          <a:noFill/>
        </p:spPr>
        <p:txBody>
          <a:bodyPr wrap="square" rtlCol="0" anchor="t">
            <a:noAutofit/>
          </a:bodyPr>
          <a:lstStyle/>
          <a:p>
            <a:pPr>
              <a:lnSpc>
                <a:spcPct val="180000"/>
              </a:lnSpc>
              <a:buNone/>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思路：</a:t>
            </a:r>
            <a:endPar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80000"/>
              </a:lnSpc>
              <a:buNone/>
            </a:pP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、面试官试图从中了解你求职的动机、愿望以及对此项工作的态度。 </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80000"/>
              </a:lnSpc>
              <a:buNone/>
            </a:pP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、建议从行业、企业和岗位这三个角度来回答。</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80000"/>
              </a:lnSpc>
              <a:buNone/>
            </a:pP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、参考答案</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我十分看好贵公司所在的行业，我认为贵公司十分重视人才，而且这项工作很适合我，相信自己一定能做好。</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482" name="图片 2"/>
          <p:cNvPicPr>
            <a:picLocks noChangeAspect="1"/>
          </p:cNvPicPr>
          <p:nvPr>
            <p:custDataLst>
              <p:tags r:id="rId5"/>
            </p:custDataLst>
          </p:nvPr>
        </p:nvPicPr>
        <p:blipFill>
          <a:blip r:embed="rId6" cstate="print"/>
          <a:stretch>
            <a:fillRect/>
          </a:stretch>
        </p:blipFill>
        <p:spPr>
          <a:xfrm>
            <a:off x="7066392" y="1350552"/>
            <a:ext cx="4012495" cy="3386495"/>
          </a:xfrm>
          <a:prstGeom prst="rect">
            <a:avLst/>
          </a:prstGeom>
          <a:noFill/>
          <a:ln w="28575" cap="flat" cmpd="sng">
            <a:solidFill>
              <a:schemeClr val="accent1"/>
            </a:solidFill>
            <a:prstDash val="solid"/>
            <a:miter/>
            <a:headEnd type="none" w="med" len="med"/>
            <a:tailEnd type="none" w="med" len="med"/>
          </a:ln>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userDrawn="1">
            <p:custDataLst>
              <p:tags r:id="rId1"/>
            </p:custDataLst>
          </p:nvPr>
        </p:nvGrpSpPr>
        <p:grpSpPr>
          <a:xfrm>
            <a:off x="4002248" y="6044918"/>
            <a:ext cx="8188965" cy="812657"/>
            <a:chOff x="4001597" y="5613400"/>
            <a:chExt cx="8190403" cy="1244600"/>
          </a:xfrm>
        </p:grpSpPr>
        <p:sp>
          <p:nvSpPr>
            <p:cNvPr id="10"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等腰三角形 10"/>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nvSpPr>
        <p:spPr>
          <a:xfrm>
            <a:off x="1302240" y="643921"/>
            <a:ext cx="6888480" cy="460375"/>
          </a:xfrm>
          <a:prstGeom prst="rect">
            <a:avLst/>
          </a:prstGeom>
          <a:noFill/>
        </p:spPr>
        <p:txBody>
          <a:bodyPr wrap="none" rtlCol="0" anchor="t">
            <a:spAutoFit/>
          </a:bodyPr>
          <a:lstStyle/>
          <a:p>
            <a:pPr algn="l"/>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问题三：“如果我录用你，你将怎样开展工作？”</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4"/>
            </p:custDataLst>
          </p:nvPr>
        </p:nvSpPr>
        <p:spPr>
          <a:xfrm>
            <a:off x="1301750" y="1586230"/>
            <a:ext cx="5509260" cy="4217670"/>
          </a:xfrm>
          <a:prstGeom prst="rect">
            <a:avLst/>
          </a:prstGeom>
          <a:noFill/>
        </p:spPr>
        <p:txBody>
          <a:bodyPr wrap="square" rtlCol="0" anchor="t">
            <a:noAutofit/>
          </a:bodyPr>
          <a:lstStyle/>
          <a:p>
            <a:pPr>
              <a:lnSpc>
                <a:spcPct val="140000"/>
              </a:lnSpc>
              <a:buNone/>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思路：</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40000"/>
              </a:lnSpc>
              <a:buNone/>
            </a:pP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、如果应聘者对于应聘的职位缺乏足够的了解，最好不要直接说出自己开展工作的具体办法， </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40000"/>
              </a:lnSpc>
              <a:buNone/>
            </a:pP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、可以尝试采用迂回战术来回答，如“首先听取领导的指示和要求，然后就有关情况进行了解和熟悉，接下来制定一份近期的工作计划并报领导批准，最后根据计划开展工作。”</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5" cstate="print"/>
          <a:stretch>
            <a:fillRect/>
          </a:stretch>
        </p:blipFill>
        <p:spPr>
          <a:xfrm>
            <a:off x="7387011" y="1834336"/>
            <a:ext cx="3404273" cy="2436702"/>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4002248" y="6044918"/>
            <a:ext cx="8188965" cy="812657"/>
            <a:chOff x="4001597" y="5613400"/>
            <a:chExt cx="8190403" cy="1244600"/>
          </a:xfrm>
        </p:grpSpPr>
        <p:sp>
          <p:nvSpPr>
            <p:cNvPr id="9"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等腰三角形 9"/>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3" name="文本框 2"/>
          <p:cNvSpPr txBox="1"/>
          <p:nvPr/>
        </p:nvSpPr>
        <p:spPr>
          <a:xfrm>
            <a:off x="925195" y="1837055"/>
            <a:ext cx="5334000" cy="3199130"/>
          </a:xfrm>
          <a:prstGeom prst="rect">
            <a:avLst/>
          </a:prstGeom>
          <a:noFill/>
        </p:spPr>
        <p:txBody>
          <a:bodyPr wrap="square" rtlCol="0" anchor="t">
            <a:noAutofit/>
          </a:bodyPr>
          <a:lstStyle/>
          <a:p>
            <a:pPr>
              <a:lnSpc>
                <a:spcPct val="150000"/>
              </a:lnSpc>
              <a:buNone/>
            </a:pPr>
            <a:r>
              <a:rPr lang="zh-CN" altLang="en-US"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思路</a:t>
            </a:r>
            <a:endPar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buNone/>
            </a:pPr>
            <a:r>
              <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应聘者最好站在招聘单位的角度来回答。</a:t>
            </a:r>
            <a:endPar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buNone/>
            </a:pPr>
            <a:r>
              <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回答这个问题前应聘者最好能“先发制人”，了解招聘单位期待这个职位所能发挥的作用。 </a:t>
            </a:r>
            <a:endPar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buNone/>
            </a:pPr>
            <a:r>
              <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应聘者可以根据自己的了解，结合自己在专业领域的优势来回答这个问题。</a:t>
            </a:r>
            <a:endParaRPr lang="zh-CN" altLang="en-US"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302240" y="643921"/>
            <a:ext cx="4754880" cy="460375"/>
          </a:xfrm>
          <a:prstGeom prst="rect">
            <a:avLst/>
          </a:prstGeom>
          <a:noFill/>
        </p:spPr>
        <p:txBody>
          <a:bodyPr wrap="none" rtlCol="0" anchor="t">
            <a:spAutoFit/>
          </a:bodyPr>
          <a:lstStyle/>
          <a:p>
            <a:pPr algn="l"/>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问题四：“你能为我们做什么？”</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4" name="图片 23"/>
          <p:cNvPicPr>
            <a:picLocks noChangeAspect="1"/>
          </p:cNvPicPr>
          <p:nvPr/>
        </p:nvPicPr>
        <p:blipFill>
          <a:blip r:embed="rId4" cstate="print"/>
          <a:stretch>
            <a:fillRect/>
          </a:stretch>
        </p:blipFill>
        <p:spPr>
          <a:xfrm>
            <a:off x="6672126" y="1168338"/>
            <a:ext cx="3782666" cy="2213856"/>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4002248" y="6044918"/>
            <a:ext cx="8188965" cy="812657"/>
            <a:chOff x="4001597" y="5613400"/>
            <a:chExt cx="8190403" cy="1244600"/>
          </a:xfrm>
        </p:grpSpPr>
        <p:sp>
          <p:nvSpPr>
            <p:cNvPr id="9"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等腰三角形 9"/>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nvSpPr>
        <p:spPr>
          <a:xfrm>
            <a:off x="927735" y="1411605"/>
            <a:ext cx="6537960" cy="4035425"/>
          </a:xfrm>
          <a:prstGeom prst="rect">
            <a:avLst/>
          </a:prstGeom>
          <a:noFill/>
        </p:spPr>
        <p:txBody>
          <a:bodyPr wrap="square" rtlCol="0" anchor="t">
            <a:noAutofit/>
          </a:bodyPr>
          <a:lstStyle/>
          <a:p>
            <a:pPr>
              <a:lnSpc>
                <a:spcPct val="120000"/>
              </a:lnSpc>
            </a:pPr>
            <a:r>
              <a:rPr lang="zh-CN" altLang="en-US"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思路：</a:t>
            </a:r>
            <a:endPar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pPr>
            <a:r>
              <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如果招聘单位对应届毕业生的应聘者提出这个问题，说明招聘单位并不真正在乎“经验”，关键看应聘者怎样回答。 </a:t>
            </a:r>
            <a:endPar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pPr>
            <a:r>
              <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对这个问题的回答最好要体现出应聘者的诚恳、机智、果敢及敬业。 </a:t>
            </a:r>
            <a:endPar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pPr>
            <a:r>
              <a:rPr lang="en-US" altLang="zh-CN"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如“作为应届毕业生，在工作经验方面的确会有所欠缺，因此在读书期间我一直利用各种机会在这个行业里做兼职。我也发现，实际工作远比书本知识丰富、复杂。但我有较强的责任心、适应能力和学习能力，而且比较勤奋，所以在兼职中均能圆满完成各项工作，从中获取的经验也令我受益非浅。请贵公司放心，学校所学及兼职的工作经验使我一定能胜任这个职位。” </a:t>
            </a:r>
            <a:endPar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302240" y="643921"/>
            <a:ext cx="9022080" cy="460375"/>
          </a:xfrm>
          <a:prstGeom prst="rect">
            <a:avLst/>
          </a:prstGeom>
          <a:noFill/>
        </p:spPr>
        <p:txBody>
          <a:bodyPr wrap="none" rtlCol="0" anchor="t">
            <a:spAutoFit/>
          </a:bodyPr>
          <a:lstStyle/>
          <a:p>
            <a:pPr algn="l"/>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问题五：“你是应届毕业生，缺乏经验，如何能胜任这项工作？”</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p:cNvPicPr>
            <a:picLocks noChangeAspect="1"/>
          </p:cNvPicPr>
          <p:nvPr/>
        </p:nvPicPr>
        <p:blipFill>
          <a:blip r:embed="rId4" cstate="print"/>
          <a:stretch>
            <a:fillRect/>
          </a:stretch>
        </p:blipFill>
        <p:spPr>
          <a:xfrm>
            <a:off x="8202208" y="1993694"/>
            <a:ext cx="2902075" cy="2544634"/>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4002248" y="6044918"/>
            <a:ext cx="8188965" cy="812657"/>
            <a:chOff x="4001597" y="5613400"/>
            <a:chExt cx="8190403" cy="1244600"/>
          </a:xfrm>
        </p:grpSpPr>
        <p:sp>
          <p:nvSpPr>
            <p:cNvPr id="9"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等腰三角形 9"/>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custDataLst>
              <p:tags r:id="rId4"/>
            </p:custDataLst>
          </p:nvPr>
        </p:nvSpPr>
        <p:spPr>
          <a:xfrm>
            <a:off x="1214755" y="1477010"/>
            <a:ext cx="6828790" cy="4528185"/>
          </a:xfrm>
          <a:prstGeom prst="rect">
            <a:avLst/>
          </a:prstGeom>
          <a:noFill/>
        </p:spPr>
        <p:txBody>
          <a:bodyPr wrap="square" rtlCol="0" anchor="t">
            <a:noAutofit/>
          </a:bodyPr>
          <a:lstStyle/>
          <a:p>
            <a:pPr>
              <a:lnSpc>
                <a:spcPct val="160000"/>
              </a:lnSpc>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思路：</a:t>
            </a: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考察稳定性</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8600" lvl="0" indent="-228600">
              <a:lnSpc>
                <a:spcPct val="160000"/>
              </a:lnSpc>
              <a:spcBef>
                <a:spcPts val="1000"/>
              </a:spcBef>
              <a:defRP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我对自己的规划是，  在踏入这个行业后，多向周围优秀的人学习，在业余时间及时充电，让自己的专业知识更加牢固，只有技能上去了，才有更多发展的可能性。我考虑的是先在这个行业生存下来，扎实根基，锻炼自己的能力，未来可以在这个岗位可以做得更好。除了专业的技能，还有职场的其他能力也很重要。总之,  我会根据未来环境的变化，工作内容的变化，  不断调整自己的心态，以便适应整个市场的变化，这是我暂时的想法，谢谢!</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302240" y="643921"/>
            <a:ext cx="6162040" cy="460375"/>
          </a:xfrm>
          <a:prstGeom prst="rect">
            <a:avLst/>
          </a:prstGeom>
          <a:noFill/>
        </p:spPr>
        <p:txBody>
          <a:bodyPr wrap="none" rtlCol="0" anchor="t">
            <a:spAutoFit/>
          </a:bodyPr>
          <a:lstStyle/>
          <a:p>
            <a:pPr algn="l"/>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问题六：“你的未来5年职业规划是什么？”</a:t>
            </a:r>
            <a:endPar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5" name="图片 24"/>
          <p:cNvPicPr>
            <a:picLocks noChangeAspect="1"/>
          </p:cNvPicPr>
          <p:nvPr/>
        </p:nvPicPr>
        <p:blipFill>
          <a:blip r:embed="rId5" cstate="print"/>
          <a:stretch>
            <a:fillRect/>
          </a:stretch>
        </p:blipFill>
        <p:spPr>
          <a:xfrm>
            <a:off x="8727260" y="1476894"/>
            <a:ext cx="2615741" cy="19694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4002248" y="6044918"/>
            <a:ext cx="8188965" cy="812657"/>
            <a:chOff x="4001597" y="5613400"/>
            <a:chExt cx="8190403" cy="1244600"/>
          </a:xfrm>
        </p:grpSpPr>
        <p:sp>
          <p:nvSpPr>
            <p:cNvPr id="9"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等腰三角形 9"/>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2" name="文本框 1"/>
          <p:cNvSpPr txBox="1"/>
          <p:nvPr>
            <p:custDataLst>
              <p:tags r:id="rId4"/>
            </p:custDataLst>
          </p:nvPr>
        </p:nvSpPr>
        <p:spPr>
          <a:xfrm>
            <a:off x="2083787" y="1342298"/>
            <a:ext cx="6840923" cy="5015865"/>
          </a:xfrm>
          <a:prstGeom prst="rect">
            <a:avLst/>
          </a:prstGeom>
          <a:noFill/>
        </p:spPr>
        <p:txBody>
          <a:bodyPr wrap="square" rtlCol="0" anchor="t">
            <a:spAutoFit/>
          </a:bodyPr>
          <a:lstStyle/>
          <a:p>
            <a:pPr marL="342900" indent="-342900"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准时或者提前15分钟到达，可熟悉环境，消除紧张。</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保持安静、关掉手机</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面带微笑</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轻声敲门而入并将门关好</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面见主试官须鞠躬问好</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面试官示意你坐下时才坐下，不要擅自决定坐哪里</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抬头挺胸态度从容有自信</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坐姿端正手轻松放置腿上</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眼神专注于主试官</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若主试官有多人须轮流注视</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应避免与面试官套交情</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递送或接受对象以双手为之 </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不要喝太多水，以免想上洗手间。</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合理摆放自己随身带的物品</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礼貌告退并将座椅置回原位</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eaLnBrk="1" hangingPunct="1">
              <a:buFont typeface="Arial" panose="020B0604020202020204" pitchFamily="34" charset="0"/>
              <a:buChar char="•"/>
            </a:pPr>
            <a:r>
              <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离去时将门带上并转身做最后致意 </a:t>
            </a:r>
            <a:endParaRPr lang="zh-CN" altLang="en-US" sz="20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标题 3"/>
          <p:cNvSpPr/>
          <p:nvPr/>
        </p:nvSpPr>
        <p:spPr>
          <a:xfrm>
            <a:off x="798095" y="570912"/>
            <a:ext cx="10850332" cy="441887"/>
          </a:xfrm>
          <a:prstGeom prst="rect">
            <a:avLst/>
          </a:prstGeom>
        </p:spPr>
        <p:txBody>
          <a:bodyPr vert="horz" lIns="89983" tIns="46791" rIns="89983" bIns="46791" rtlCol="0" anchor="t" anchorCtr="0">
            <a:normAutofit fontScale="875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altLang="zh-CN">
                <a:solidFill>
                  <a:srgbClr val="7030A0"/>
                </a:solidFill>
                <a:latin typeface="微软雅黑" panose="020B0503020204020204" pitchFamily="34" charset="-122"/>
              </a:rPr>
              <a:t>面试时礼仪：</a:t>
            </a:r>
            <a:endParaRPr altLang="zh-CN">
              <a:solidFill>
                <a:srgbClr val="7030A0"/>
              </a:solidFill>
              <a:latin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205230" y="1123950"/>
            <a:ext cx="4168775" cy="1568450"/>
          </a:xfrm>
          <a:prstGeom prst="rect">
            <a:avLst/>
          </a:prstGeom>
          <a:noFill/>
        </p:spPr>
        <p:txBody>
          <a:bodyPr wrap="square" rtlCol="0">
            <a:spAutoFit/>
          </a:bodyPr>
          <a:lstStyle/>
          <a:p>
            <a:r>
              <a:rPr lang="zh-CN" altLang="en-US" sz="9600" dirty="0">
                <a:solidFill>
                  <a:schemeClr val="tx1">
                    <a:lumMod val="75000"/>
                    <a:lumOff val="25000"/>
                  </a:schemeClr>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目录</a:t>
            </a:r>
            <a:endParaRPr lang="en-US" sz="19900" dirty="0">
              <a:solidFill>
                <a:schemeClr val="tx1">
                  <a:lumMod val="75000"/>
                  <a:lumOff val="25000"/>
                </a:schemeClr>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42" name="TextBox 41"/>
          <p:cNvSpPr txBox="1"/>
          <p:nvPr/>
        </p:nvSpPr>
        <p:spPr>
          <a:xfrm>
            <a:off x="908050" y="2994660"/>
            <a:ext cx="9678670" cy="3046095"/>
          </a:xfrm>
          <a:prstGeom prst="rect">
            <a:avLst/>
          </a:prstGeom>
          <a:noFill/>
        </p:spPr>
        <p:txBody>
          <a:bodyPr wrap="square" rtlCol="0">
            <a:spAutoFit/>
          </a:bodyPr>
          <a:lstStyle>
            <a:defPPr>
              <a:defRPr lang="zh-CN"/>
            </a:defPPr>
            <a:lvl1pPr marL="171450" indent="-171450">
              <a:lnSpc>
                <a:spcPct val="150000"/>
              </a:lnSpc>
              <a:buFont typeface="Wingdings" panose="05000000000000000000" pitchFamily="2" charset="2"/>
              <a:buChar char="Ø"/>
              <a:defRPr sz="1050">
                <a:solidFill>
                  <a:schemeClr val="tx1">
                    <a:lumMod val="75000"/>
                    <a:lumOff val="25000"/>
                  </a:schemeClr>
                </a:solidFill>
                <a:latin typeface="汉仪润圆-65简" panose="00020600040101010101" pitchFamily="18" charset="-122"/>
                <a:ea typeface="汉仪润圆-65简" panose="00020600040101010101" pitchFamily="18" charset="-122"/>
                <a:cs typeface="+mn-ea"/>
              </a:defRPr>
            </a:lvl1pPr>
          </a:lstStyle>
          <a:p>
            <a:pPr marL="0" indent="457200" fontAlgn="auto">
              <a:buNone/>
            </a:pPr>
            <a:r>
              <a:rPr lang="zh-CN" altLang="en-US" sz="1600" dirty="0">
                <a:gradFill>
                  <a:gsLst>
                    <a:gs pos="0">
                      <a:srgbClr val="14CD68"/>
                    </a:gs>
                    <a:gs pos="100000">
                      <a:srgbClr val="0B6E38"/>
                    </a:gs>
                  </a:gsLst>
                  <a:lin scaled="0"/>
                </a:gradFill>
                <a:sym typeface="汉仪润圆-65简" panose="00020600040101010101" pitchFamily="18" charset="-122"/>
              </a:rPr>
              <a:t>毕业季</a:t>
            </a:r>
            <a:r>
              <a:rPr lang="en-US" altLang="zh-CN" sz="1600" dirty="0">
                <a:gradFill>
                  <a:gsLst>
                    <a:gs pos="0">
                      <a:srgbClr val="14CD68"/>
                    </a:gs>
                    <a:gs pos="100000">
                      <a:srgbClr val="0B6E38"/>
                    </a:gs>
                  </a:gsLst>
                  <a:lin scaled="0"/>
                </a:gradFill>
                <a:sym typeface="汉仪润圆-65简" panose="00020600040101010101" pitchFamily="18" charset="-122"/>
              </a:rPr>
              <a:t> </a:t>
            </a:r>
            <a:r>
              <a:rPr lang="zh-CN" altLang="en-US" sz="1600" dirty="0">
                <a:gradFill>
                  <a:gsLst>
                    <a:gs pos="0">
                      <a:srgbClr val="14CD68"/>
                    </a:gs>
                    <a:gs pos="100000">
                      <a:srgbClr val="0B6E38"/>
                    </a:gs>
                  </a:gsLst>
                  <a:lin scaled="0"/>
                </a:gradFill>
                <a:sym typeface="汉仪润圆-65简" panose="00020600040101010101" pitchFamily="18" charset="-122"/>
              </a:rPr>
              <a:t>总会遇到各种各样的问题，</a:t>
            </a:r>
            <a:endParaRPr lang="zh-CN" altLang="en-US" sz="1600" dirty="0">
              <a:gradFill>
                <a:gsLst>
                  <a:gs pos="0">
                    <a:srgbClr val="14CD68"/>
                  </a:gs>
                  <a:gs pos="100000">
                    <a:srgbClr val="0B6E38"/>
                  </a:gs>
                </a:gsLst>
                <a:lin scaled="0"/>
              </a:gradFill>
              <a:sym typeface="汉仪润圆-65简" panose="00020600040101010101" pitchFamily="18" charset="-122"/>
            </a:endParaRPr>
          </a:p>
          <a:p>
            <a:pPr marL="0" indent="457200" fontAlgn="auto">
              <a:buNone/>
            </a:pPr>
            <a:r>
              <a:rPr lang="zh-CN" altLang="en-US" sz="1600" dirty="0">
                <a:gradFill>
                  <a:gsLst>
                    <a:gs pos="0">
                      <a:srgbClr val="14CD68"/>
                    </a:gs>
                    <a:gs pos="100000">
                      <a:srgbClr val="0B6E38"/>
                    </a:gs>
                  </a:gsLst>
                  <a:lin scaled="0"/>
                </a:gradFill>
                <a:sym typeface="汉仪润圆-65简" panose="00020600040101010101" pitchFamily="18" charset="-122"/>
              </a:rPr>
              <a:t>让你无从下手，不用担心，</a:t>
            </a:r>
            <a:endParaRPr lang="zh-CN" altLang="en-US" sz="1600" dirty="0">
              <a:gradFill>
                <a:gsLst>
                  <a:gs pos="0">
                    <a:srgbClr val="14CD68"/>
                  </a:gs>
                  <a:gs pos="100000">
                    <a:srgbClr val="0B6E38"/>
                  </a:gs>
                </a:gsLst>
                <a:lin scaled="0"/>
              </a:gradFill>
              <a:sym typeface="汉仪润圆-65简" panose="00020600040101010101" pitchFamily="18" charset="-122"/>
            </a:endParaRPr>
          </a:p>
          <a:p>
            <a:pPr marL="0" indent="457200" fontAlgn="auto">
              <a:buNone/>
            </a:pPr>
            <a:r>
              <a:rPr lang="zh-CN" altLang="en-US" sz="1600" dirty="0">
                <a:gradFill>
                  <a:gsLst>
                    <a:gs pos="0">
                      <a:srgbClr val="14CD68"/>
                    </a:gs>
                    <a:gs pos="100000">
                      <a:srgbClr val="0B6E38"/>
                    </a:gs>
                  </a:gsLst>
                  <a:lin scaled="0"/>
                </a:gradFill>
                <a:sym typeface="汉仪润圆-65简" panose="00020600040101010101" pitchFamily="18" charset="-122"/>
              </a:rPr>
              <a:t>收下这份毕业生就业手册，</a:t>
            </a:r>
            <a:endParaRPr lang="zh-CN" altLang="en-US" sz="1600" dirty="0">
              <a:gradFill>
                <a:gsLst>
                  <a:gs pos="0">
                    <a:srgbClr val="14CD68"/>
                  </a:gs>
                  <a:gs pos="100000">
                    <a:srgbClr val="0B6E38"/>
                  </a:gs>
                </a:gsLst>
                <a:lin scaled="0"/>
              </a:gradFill>
              <a:sym typeface="汉仪润圆-65简" panose="00020600040101010101" pitchFamily="18" charset="-122"/>
            </a:endParaRPr>
          </a:p>
          <a:p>
            <a:pPr marL="0" indent="457200" fontAlgn="auto">
              <a:buNone/>
            </a:pPr>
            <a:r>
              <a:rPr lang="zh-CN" altLang="en-US" sz="1600" dirty="0">
                <a:gradFill>
                  <a:gsLst>
                    <a:gs pos="0">
                      <a:srgbClr val="14CD68"/>
                    </a:gs>
                    <a:gs pos="100000">
                      <a:srgbClr val="0B6E38"/>
                    </a:gs>
                  </a:gsLst>
                  <a:lin scaled="0"/>
                </a:gradFill>
                <a:sym typeface="汉仪润圆-65简" panose="00020600040101010101" pitchFamily="18" charset="-122"/>
              </a:rPr>
              <a:t>让你毕业无忧！</a:t>
            </a:r>
            <a:endParaRPr lang="zh-CN" altLang="en-US" sz="1600" dirty="0">
              <a:gradFill>
                <a:gsLst>
                  <a:gs pos="0">
                    <a:srgbClr val="14CD68"/>
                  </a:gs>
                  <a:gs pos="100000">
                    <a:srgbClr val="0B6E38"/>
                  </a:gs>
                </a:gsLst>
                <a:lin scaled="0"/>
              </a:gradFill>
              <a:sym typeface="汉仪润圆-65简" panose="00020600040101010101" pitchFamily="18" charset="-122"/>
            </a:endParaRPr>
          </a:p>
          <a:p>
            <a:pPr marL="0" indent="457200" fontAlgn="auto">
              <a:buNone/>
            </a:pPr>
            <a:endParaRPr lang="zh-CN" altLang="en-US" sz="1600" dirty="0">
              <a:sym typeface="汉仪润圆-65简" panose="00020600040101010101" pitchFamily="18" charset="-122"/>
            </a:endParaRPr>
          </a:p>
          <a:p>
            <a:pPr marL="0" indent="457200" fontAlgn="auto">
              <a:buNone/>
            </a:pPr>
            <a:endParaRPr lang="zh-CN" altLang="en-US" sz="1600" dirty="0">
              <a:sym typeface="汉仪润圆-65简" panose="00020600040101010101" pitchFamily="18" charset="-122"/>
            </a:endParaRPr>
          </a:p>
          <a:p>
            <a:pPr marL="0" indent="0">
              <a:buNone/>
            </a:pPr>
            <a:r>
              <a:rPr lang="en-US" altLang="zh-CN" sz="1600" dirty="0">
                <a:sym typeface="汉仪润圆-65简" panose="00020600040101010101" pitchFamily="18" charset="-122"/>
              </a:rPr>
              <a:t>      </a:t>
            </a:r>
            <a:r>
              <a:rPr lang="zh-CN" altLang="en-US" sz="1600" dirty="0">
                <a:sym typeface="汉仪润圆-65简" panose="00020600040101010101" pitchFamily="18" charset="-122"/>
              </a:rPr>
              <a:t>就业管理：</a:t>
            </a:r>
            <a:r>
              <a:rPr lang="en-US" altLang="zh-CN" sz="1600" dirty="0">
                <a:sym typeface="汉仪润圆-65简" panose="00020600040101010101" pitchFamily="18" charset="-122"/>
              </a:rPr>
              <a:t>83831975</a:t>
            </a:r>
            <a:r>
              <a:rPr lang="zh-CN" altLang="en-US" sz="1600" dirty="0">
                <a:sym typeface="汉仪润圆-65简" panose="00020600040101010101" pitchFamily="18" charset="-122"/>
              </a:rPr>
              <a:t>（熊老师、魏老师）</a:t>
            </a:r>
            <a:endParaRPr lang="zh-CN" altLang="en-US" sz="1600" dirty="0">
              <a:sym typeface="汉仪润圆-65简" panose="00020600040101010101" pitchFamily="18" charset="-122"/>
            </a:endParaRPr>
          </a:p>
          <a:p>
            <a:pPr marL="0" indent="0">
              <a:buNone/>
            </a:pPr>
            <a:r>
              <a:rPr lang="en-US" altLang="zh-CN" sz="1600" dirty="0">
                <a:sym typeface="汉仪润圆-65简" panose="00020600040101010101" pitchFamily="18" charset="-122"/>
              </a:rPr>
              <a:t>      </a:t>
            </a:r>
            <a:r>
              <a:rPr lang="zh-CN" altLang="en-US" sz="1600" dirty="0">
                <a:sym typeface="汉仪润圆-65简" panose="00020600040101010101" pitchFamily="18" charset="-122"/>
              </a:rPr>
              <a:t>就业招聘：</a:t>
            </a:r>
            <a:r>
              <a:rPr lang="en-US" altLang="zh-CN" sz="1600" dirty="0">
                <a:sym typeface="汉仪润圆-65简" panose="00020600040101010101" pitchFamily="18" charset="-122"/>
              </a:rPr>
              <a:t>83831950</a:t>
            </a:r>
            <a:r>
              <a:rPr lang="zh-CN" altLang="en-US" sz="1600" dirty="0">
                <a:sym typeface="汉仪润圆-65简" panose="00020600040101010101" pitchFamily="18" charset="-122"/>
              </a:rPr>
              <a:t>（涂老师、许老师）</a:t>
            </a:r>
            <a:r>
              <a:rPr lang="en-US" altLang="zh-CN" sz="1600" dirty="0">
                <a:sym typeface="汉仪润圆-65简" panose="00020600040101010101" pitchFamily="18" charset="-122"/>
              </a:rPr>
              <a:t>               </a:t>
            </a:r>
            <a:r>
              <a:rPr lang="zh-CN" altLang="en-US" sz="1600" dirty="0">
                <a:sym typeface="汉仪润圆-65简" panose="00020600040101010101" pitchFamily="18" charset="-122"/>
              </a:rPr>
              <a:t>就业指导：</a:t>
            </a:r>
            <a:r>
              <a:rPr lang="en-US" altLang="zh-CN" sz="1600" dirty="0">
                <a:sym typeface="汉仪润圆-65简" panose="00020600040101010101" pitchFamily="18" charset="-122"/>
              </a:rPr>
              <a:t>83800509</a:t>
            </a:r>
            <a:r>
              <a:rPr lang="zh-CN" altLang="en-US" sz="1600" dirty="0">
                <a:sym typeface="汉仪润圆-65简" panose="00020600040101010101" pitchFamily="18" charset="-122"/>
              </a:rPr>
              <a:t>（高老师）</a:t>
            </a:r>
            <a:endParaRPr lang="zh-CN" altLang="en-US" sz="1600" dirty="0">
              <a:sym typeface="汉仪润圆-65简" panose="00020600040101010101" pitchFamily="18" charset="-122"/>
            </a:endParaRPr>
          </a:p>
        </p:txBody>
      </p:sp>
      <p:grpSp>
        <p:nvGrpSpPr>
          <p:cNvPr id="12" name="组合 11"/>
          <p:cNvGrpSpPr/>
          <p:nvPr/>
        </p:nvGrpSpPr>
        <p:grpSpPr>
          <a:xfrm>
            <a:off x="5539740" y="966470"/>
            <a:ext cx="6005830" cy="3958590"/>
            <a:chOff x="8694" y="2809"/>
            <a:chExt cx="9458" cy="6234"/>
          </a:xfrm>
        </p:grpSpPr>
        <p:grpSp>
          <p:nvGrpSpPr>
            <p:cNvPr id="7" name="组合 6"/>
            <p:cNvGrpSpPr/>
            <p:nvPr/>
          </p:nvGrpSpPr>
          <p:grpSpPr>
            <a:xfrm>
              <a:off x="8694" y="2809"/>
              <a:ext cx="7608" cy="2628"/>
              <a:chOff x="8694" y="2809"/>
              <a:chExt cx="7608" cy="2628"/>
            </a:xfrm>
          </p:grpSpPr>
          <p:grpSp>
            <p:nvGrpSpPr>
              <p:cNvPr id="6" name="组合 5"/>
              <p:cNvGrpSpPr/>
              <p:nvPr/>
            </p:nvGrpSpPr>
            <p:grpSpPr>
              <a:xfrm>
                <a:off x="8694" y="2809"/>
                <a:ext cx="7608" cy="934"/>
                <a:chOff x="8694" y="2809"/>
                <a:chExt cx="7608" cy="934"/>
              </a:xfrm>
            </p:grpSpPr>
            <p:sp>
              <p:nvSpPr>
                <p:cNvPr id="37" name="TextBox 36"/>
                <p:cNvSpPr txBox="1"/>
                <p:nvPr/>
              </p:nvSpPr>
              <p:spPr>
                <a:xfrm>
                  <a:off x="10468" y="2809"/>
                  <a:ext cx="5835" cy="822"/>
                </a:xfrm>
                <a:prstGeom prst="rect">
                  <a:avLst/>
                </a:prstGeom>
                <a:noFill/>
              </p:spPr>
              <p:txBody>
                <a:bodyPr wrap="square" rtlCol="0">
                  <a:spAutoFit/>
                </a:bodyPr>
                <a:lstStyle/>
                <a:p>
                  <a:r>
                    <a:rPr lang="en-US" altLang="zh-CN"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5.</a:t>
                  </a:r>
                  <a:r>
                    <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求职技巧</a:t>
                  </a:r>
                  <a:endPar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3" name="Freeform 546"/>
                <p:cNvSpPr>
                  <a:spLocks noEditPoints="1"/>
                </p:cNvSpPr>
                <p:nvPr/>
              </p:nvSpPr>
              <p:spPr bwMode="auto">
                <a:xfrm>
                  <a:off x="8694" y="2809"/>
                  <a:ext cx="1071" cy="935"/>
                </a:xfrm>
                <a:custGeom>
                  <a:avLst/>
                  <a:gdLst>
                    <a:gd name="T0" fmla="*/ 262 w 288"/>
                    <a:gd name="T1" fmla="*/ 36 h 244"/>
                    <a:gd name="T2" fmla="*/ 262 w 288"/>
                    <a:gd name="T3" fmla="*/ 0 h 244"/>
                    <a:gd name="T4" fmla="*/ 144 w 288"/>
                    <a:gd name="T5" fmla="*/ 35 h 244"/>
                    <a:gd name="T6" fmla="*/ 26 w 288"/>
                    <a:gd name="T7" fmla="*/ 0 h 244"/>
                    <a:gd name="T8" fmla="*/ 26 w 288"/>
                    <a:gd name="T9" fmla="*/ 36 h 244"/>
                    <a:gd name="T10" fmla="*/ 0 w 288"/>
                    <a:gd name="T11" fmla="*/ 35 h 244"/>
                    <a:gd name="T12" fmla="*/ 0 w 288"/>
                    <a:gd name="T13" fmla="*/ 219 h 244"/>
                    <a:gd name="T14" fmla="*/ 119 w 288"/>
                    <a:gd name="T15" fmla="*/ 231 h 244"/>
                    <a:gd name="T16" fmla="*/ 144 w 288"/>
                    <a:gd name="T17" fmla="*/ 244 h 244"/>
                    <a:gd name="T18" fmla="*/ 169 w 288"/>
                    <a:gd name="T19" fmla="*/ 231 h 244"/>
                    <a:gd name="T20" fmla="*/ 288 w 288"/>
                    <a:gd name="T21" fmla="*/ 219 h 244"/>
                    <a:gd name="T22" fmla="*/ 288 w 288"/>
                    <a:gd name="T23" fmla="*/ 35 h 244"/>
                    <a:gd name="T24" fmla="*/ 262 w 288"/>
                    <a:gd name="T25" fmla="*/ 36 h 244"/>
                    <a:gd name="T26" fmla="*/ 39 w 288"/>
                    <a:gd name="T27" fmla="*/ 13 h 244"/>
                    <a:gd name="T28" fmla="*/ 132 w 288"/>
                    <a:gd name="T29" fmla="*/ 41 h 244"/>
                    <a:gd name="T30" fmla="*/ 135 w 288"/>
                    <a:gd name="T31" fmla="*/ 48 h 244"/>
                    <a:gd name="T32" fmla="*/ 135 w 288"/>
                    <a:gd name="T33" fmla="*/ 207 h 244"/>
                    <a:gd name="T34" fmla="*/ 40 w 288"/>
                    <a:gd name="T35" fmla="*/ 188 h 244"/>
                    <a:gd name="T36" fmla="*/ 39 w 288"/>
                    <a:gd name="T37" fmla="*/ 188 h 244"/>
                    <a:gd name="T38" fmla="*/ 39 w 288"/>
                    <a:gd name="T39" fmla="*/ 13 h 244"/>
                    <a:gd name="T40" fmla="*/ 248 w 288"/>
                    <a:gd name="T41" fmla="*/ 13 h 244"/>
                    <a:gd name="T42" fmla="*/ 248 w 288"/>
                    <a:gd name="T43" fmla="*/ 188 h 244"/>
                    <a:gd name="T44" fmla="*/ 247 w 288"/>
                    <a:gd name="T45" fmla="*/ 188 h 244"/>
                    <a:gd name="T46" fmla="*/ 152 w 288"/>
                    <a:gd name="T47" fmla="*/ 207 h 244"/>
                    <a:gd name="T48" fmla="*/ 152 w 288"/>
                    <a:gd name="T49" fmla="*/ 49 h 244"/>
                    <a:gd name="T50" fmla="*/ 156 w 288"/>
                    <a:gd name="T51" fmla="*/ 41 h 244"/>
                    <a:gd name="T52" fmla="*/ 248 w 288"/>
                    <a:gd name="T53"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44">
                      <a:moveTo>
                        <a:pt x="262" y="36"/>
                      </a:moveTo>
                      <a:cubicBezTo>
                        <a:pt x="262" y="0"/>
                        <a:pt x="262" y="0"/>
                        <a:pt x="262" y="0"/>
                      </a:cubicBezTo>
                      <a:cubicBezTo>
                        <a:pt x="160" y="0"/>
                        <a:pt x="145" y="33"/>
                        <a:pt x="144" y="35"/>
                      </a:cubicBezTo>
                      <a:cubicBezTo>
                        <a:pt x="143" y="33"/>
                        <a:pt x="127" y="0"/>
                        <a:pt x="26" y="0"/>
                      </a:cubicBezTo>
                      <a:cubicBezTo>
                        <a:pt x="26" y="36"/>
                        <a:pt x="26" y="36"/>
                        <a:pt x="26" y="36"/>
                      </a:cubicBezTo>
                      <a:cubicBezTo>
                        <a:pt x="18" y="35"/>
                        <a:pt x="9" y="35"/>
                        <a:pt x="0" y="35"/>
                      </a:cubicBezTo>
                      <a:cubicBezTo>
                        <a:pt x="0" y="219"/>
                        <a:pt x="0" y="219"/>
                        <a:pt x="0" y="219"/>
                      </a:cubicBezTo>
                      <a:cubicBezTo>
                        <a:pt x="0" y="219"/>
                        <a:pt x="79" y="210"/>
                        <a:pt x="119" y="231"/>
                      </a:cubicBezTo>
                      <a:cubicBezTo>
                        <a:pt x="126" y="235"/>
                        <a:pt x="133" y="244"/>
                        <a:pt x="144" y="244"/>
                      </a:cubicBezTo>
                      <a:cubicBezTo>
                        <a:pt x="155" y="244"/>
                        <a:pt x="162" y="235"/>
                        <a:pt x="169" y="231"/>
                      </a:cubicBezTo>
                      <a:cubicBezTo>
                        <a:pt x="208" y="210"/>
                        <a:pt x="288" y="219"/>
                        <a:pt x="288" y="219"/>
                      </a:cubicBezTo>
                      <a:cubicBezTo>
                        <a:pt x="288" y="35"/>
                        <a:pt x="288" y="35"/>
                        <a:pt x="288" y="35"/>
                      </a:cubicBezTo>
                      <a:cubicBezTo>
                        <a:pt x="278" y="35"/>
                        <a:pt x="270" y="35"/>
                        <a:pt x="262" y="36"/>
                      </a:cubicBezTo>
                      <a:close/>
                      <a:moveTo>
                        <a:pt x="39" y="13"/>
                      </a:moveTo>
                      <a:cubicBezTo>
                        <a:pt x="117" y="16"/>
                        <a:pt x="131" y="39"/>
                        <a:pt x="132" y="41"/>
                      </a:cubicBezTo>
                      <a:cubicBezTo>
                        <a:pt x="135" y="48"/>
                        <a:pt x="135" y="48"/>
                        <a:pt x="135" y="48"/>
                      </a:cubicBezTo>
                      <a:cubicBezTo>
                        <a:pt x="135" y="207"/>
                        <a:pt x="135" y="207"/>
                        <a:pt x="135" y="207"/>
                      </a:cubicBezTo>
                      <a:cubicBezTo>
                        <a:pt x="107" y="191"/>
                        <a:pt x="66" y="188"/>
                        <a:pt x="40" y="188"/>
                      </a:cubicBezTo>
                      <a:cubicBezTo>
                        <a:pt x="40" y="188"/>
                        <a:pt x="39" y="188"/>
                        <a:pt x="39" y="188"/>
                      </a:cubicBezTo>
                      <a:lnTo>
                        <a:pt x="39" y="13"/>
                      </a:lnTo>
                      <a:close/>
                      <a:moveTo>
                        <a:pt x="248" y="13"/>
                      </a:moveTo>
                      <a:cubicBezTo>
                        <a:pt x="248" y="188"/>
                        <a:pt x="248" y="188"/>
                        <a:pt x="248" y="188"/>
                      </a:cubicBezTo>
                      <a:cubicBezTo>
                        <a:pt x="248" y="188"/>
                        <a:pt x="248" y="188"/>
                        <a:pt x="247" y="188"/>
                      </a:cubicBezTo>
                      <a:cubicBezTo>
                        <a:pt x="221" y="188"/>
                        <a:pt x="180" y="191"/>
                        <a:pt x="152" y="207"/>
                      </a:cubicBezTo>
                      <a:cubicBezTo>
                        <a:pt x="152" y="49"/>
                        <a:pt x="152" y="49"/>
                        <a:pt x="152" y="49"/>
                      </a:cubicBezTo>
                      <a:cubicBezTo>
                        <a:pt x="156" y="41"/>
                        <a:pt x="156" y="41"/>
                        <a:pt x="156" y="41"/>
                      </a:cubicBezTo>
                      <a:cubicBezTo>
                        <a:pt x="156" y="39"/>
                        <a:pt x="171" y="16"/>
                        <a:pt x="248" y="13"/>
                      </a:cubicBezTo>
                      <a:close/>
                    </a:path>
                  </a:pathLst>
                </a:custGeom>
                <a:solidFill>
                  <a:schemeClr val="accent6">
                    <a:lumMod val="50000"/>
                  </a:schemeClr>
                </a:solidFill>
                <a:ln>
                  <a:noFill/>
                </a:ln>
              </p:spPr>
              <p:txBody>
                <a:bodyPr vert="horz" wrap="square" lIns="60933" tIns="30467" rIns="60933" bIns="30467" numCol="1" anchor="t" anchorCtr="0" compatLnSpc="1"/>
                <a:lstStyle/>
                <a:p>
                  <a:pPr defTabSz="1219200"/>
                  <a:endParaRPr lang="zh-CN" altLang="en-US" sz="2400">
                    <a:solidFill>
                      <a:prstClr val="white"/>
                    </a:solidFill>
                    <a:cs typeface="汉仪润圆-65简" panose="00020600040101010101" pitchFamily="18" charset="-122"/>
                    <a:sym typeface="汉仪润圆-65简" panose="00020600040101010101" pitchFamily="18" charset="-122"/>
                  </a:endParaRPr>
                </a:p>
              </p:txBody>
            </p:sp>
          </p:grpSp>
          <p:sp>
            <p:nvSpPr>
              <p:cNvPr id="4" name="TextBox 26"/>
              <p:cNvSpPr txBox="1"/>
              <p:nvPr/>
            </p:nvSpPr>
            <p:spPr>
              <a:xfrm>
                <a:off x="10468" y="4535"/>
                <a:ext cx="4302" cy="822"/>
              </a:xfrm>
              <a:prstGeom prst="rect">
                <a:avLst/>
              </a:prstGeom>
              <a:noFill/>
            </p:spPr>
            <p:txBody>
              <a:bodyPr wrap="square" rtlCol="0">
                <a:spAutoFit/>
              </a:bodyPr>
              <a:p>
                <a:r>
                  <a:rPr lang="en-US" altLang="zh-CN"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6.</a:t>
                </a:r>
                <a:r>
                  <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基层就业政策</a:t>
                </a:r>
                <a:endPar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16" name="Freeform 546"/>
              <p:cNvSpPr>
                <a:spLocks noEditPoints="1"/>
              </p:cNvSpPr>
              <p:nvPr/>
            </p:nvSpPr>
            <p:spPr bwMode="auto">
              <a:xfrm>
                <a:off x="8694" y="4535"/>
                <a:ext cx="1070" cy="902"/>
              </a:xfrm>
              <a:custGeom>
                <a:avLst/>
                <a:gdLst>
                  <a:gd name="T0" fmla="*/ 262 w 288"/>
                  <a:gd name="T1" fmla="*/ 36 h 244"/>
                  <a:gd name="T2" fmla="*/ 262 w 288"/>
                  <a:gd name="T3" fmla="*/ 0 h 244"/>
                  <a:gd name="T4" fmla="*/ 144 w 288"/>
                  <a:gd name="T5" fmla="*/ 35 h 244"/>
                  <a:gd name="T6" fmla="*/ 26 w 288"/>
                  <a:gd name="T7" fmla="*/ 0 h 244"/>
                  <a:gd name="T8" fmla="*/ 26 w 288"/>
                  <a:gd name="T9" fmla="*/ 36 h 244"/>
                  <a:gd name="T10" fmla="*/ 0 w 288"/>
                  <a:gd name="T11" fmla="*/ 35 h 244"/>
                  <a:gd name="T12" fmla="*/ 0 w 288"/>
                  <a:gd name="T13" fmla="*/ 219 h 244"/>
                  <a:gd name="T14" fmla="*/ 119 w 288"/>
                  <a:gd name="T15" fmla="*/ 231 h 244"/>
                  <a:gd name="T16" fmla="*/ 144 w 288"/>
                  <a:gd name="T17" fmla="*/ 244 h 244"/>
                  <a:gd name="T18" fmla="*/ 169 w 288"/>
                  <a:gd name="T19" fmla="*/ 231 h 244"/>
                  <a:gd name="T20" fmla="*/ 288 w 288"/>
                  <a:gd name="T21" fmla="*/ 219 h 244"/>
                  <a:gd name="T22" fmla="*/ 288 w 288"/>
                  <a:gd name="T23" fmla="*/ 35 h 244"/>
                  <a:gd name="T24" fmla="*/ 262 w 288"/>
                  <a:gd name="T25" fmla="*/ 36 h 244"/>
                  <a:gd name="T26" fmla="*/ 39 w 288"/>
                  <a:gd name="T27" fmla="*/ 13 h 244"/>
                  <a:gd name="T28" fmla="*/ 132 w 288"/>
                  <a:gd name="T29" fmla="*/ 41 h 244"/>
                  <a:gd name="T30" fmla="*/ 135 w 288"/>
                  <a:gd name="T31" fmla="*/ 48 h 244"/>
                  <a:gd name="T32" fmla="*/ 135 w 288"/>
                  <a:gd name="T33" fmla="*/ 207 h 244"/>
                  <a:gd name="T34" fmla="*/ 40 w 288"/>
                  <a:gd name="T35" fmla="*/ 188 h 244"/>
                  <a:gd name="T36" fmla="*/ 39 w 288"/>
                  <a:gd name="T37" fmla="*/ 188 h 244"/>
                  <a:gd name="T38" fmla="*/ 39 w 288"/>
                  <a:gd name="T39" fmla="*/ 13 h 244"/>
                  <a:gd name="T40" fmla="*/ 248 w 288"/>
                  <a:gd name="T41" fmla="*/ 13 h 244"/>
                  <a:gd name="T42" fmla="*/ 248 w 288"/>
                  <a:gd name="T43" fmla="*/ 188 h 244"/>
                  <a:gd name="T44" fmla="*/ 247 w 288"/>
                  <a:gd name="T45" fmla="*/ 188 h 244"/>
                  <a:gd name="T46" fmla="*/ 152 w 288"/>
                  <a:gd name="T47" fmla="*/ 207 h 244"/>
                  <a:gd name="T48" fmla="*/ 152 w 288"/>
                  <a:gd name="T49" fmla="*/ 49 h 244"/>
                  <a:gd name="T50" fmla="*/ 156 w 288"/>
                  <a:gd name="T51" fmla="*/ 41 h 244"/>
                  <a:gd name="T52" fmla="*/ 248 w 288"/>
                  <a:gd name="T53"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44">
                    <a:moveTo>
                      <a:pt x="262" y="36"/>
                    </a:moveTo>
                    <a:cubicBezTo>
                      <a:pt x="262" y="0"/>
                      <a:pt x="262" y="0"/>
                      <a:pt x="262" y="0"/>
                    </a:cubicBezTo>
                    <a:cubicBezTo>
                      <a:pt x="160" y="0"/>
                      <a:pt x="145" y="33"/>
                      <a:pt x="144" y="35"/>
                    </a:cubicBezTo>
                    <a:cubicBezTo>
                      <a:pt x="143" y="33"/>
                      <a:pt x="127" y="0"/>
                      <a:pt x="26" y="0"/>
                    </a:cubicBezTo>
                    <a:cubicBezTo>
                      <a:pt x="26" y="36"/>
                      <a:pt x="26" y="36"/>
                      <a:pt x="26" y="36"/>
                    </a:cubicBezTo>
                    <a:cubicBezTo>
                      <a:pt x="18" y="35"/>
                      <a:pt x="9" y="35"/>
                      <a:pt x="0" y="35"/>
                    </a:cubicBezTo>
                    <a:cubicBezTo>
                      <a:pt x="0" y="219"/>
                      <a:pt x="0" y="219"/>
                      <a:pt x="0" y="219"/>
                    </a:cubicBezTo>
                    <a:cubicBezTo>
                      <a:pt x="0" y="219"/>
                      <a:pt x="79" y="210"/>
                      <a:pt x="119" y="231"/>
                    </a:cubicBezTo>
                    <a:cubicBezTo>
                      <a:pt x="126" y="235"/>
                      <a:pt x="133" y="244"/>
                      <a:pt x="144" y="244"/>
                    </a:cubicBezTo>
                    <a:cubicBezTo>
                      <a:pt x="155" y="244"/>
                      <a:pt x="162" y="235"/>
                      <a:pt x="169" y="231"/>
                    </a:cubicBezTo>
                    <a:cubicBezTo>
                      <a:pt x="208" y="210"/>
                      <a:pt x="288" y="219"/>
                      <a:pt x="288" y="219"/>
                    </a:cubicBezTo>
                    <a:cubicBezTo>
                      <a:pt x="288" y="35"/>
                      <a:pt x="288" y="35"/>
                      <a:pt x="288" y="35"/>
                    </a:cubicBezTo>
                    <a:cubicBezTo>
                      <a:pt x="278" y="35"/>
                      <a:pt x="270" y="35"/>
                      <a:pt x="262" y="36"/>
                    </a:cubicBezTo>
                    <a:close/>
                    <a:moveTo>
                      <a:pt x="39" y="13"/>
                    </a:moveTo>
                    <a:cubicBezTo>
                      <a:pt x="117" y="16"/>
                      <a:pt x="131" y="39"/>
                      <a:pt x="132" y="41"/>
                    </a:cubicBezTo>
                    <a:cubicBezTo>
                      <a:pt x="135" y="48"/>
                      <a:pt x="135" y="48"/>
                      <a:pt x="135" y="48"/>
                    </a:cubicBezTo>
                    <a:cubicBezTo>
                      <a:pt x="135" y="207"/>
                      <a:pt x="135" y="207"/>
                      <a:pt x="135" y="207"/>
                    </a:cubicBezTo>
                    <a:cubicBezTo>
                      <a:pt x="107" y="191"/>
                      <a:pt x="66" y="188"/>
                      <a:pt x="40" y="188"/>
                    </a:cubicBezTo>
                    <a:cubicBezTo>
                      <a:pt x="40" y="188"/>
                      <a:pt x="39" y="188"/>
                      <a:pt x="39" y="188"/>
                    </a:cubicBezTo>
                    <a:lnTo>
                      <a:pt x="39" y="13"/>
                    </a:lnTo>
                    <a:close/>
                    <a:moveTo>
                      <a:pt x="248" y="13"/>
                    </a:moveTo>
                    <a:cubicBezTo>
                      <a:pt x="248" y="188"/>
                      <a:pt x="248" y="188"/>
                      <a:pt x="248" y="188"/>
                    </a:cubicBezTo>
                    <a:cubicBezTo>
                      <a:pt x="248" y="188"/>
                      <a:pt x="248" y="188"/>
                      <a:pt x="247" y="188"/>
                    </a:cubicBezTo>
                    <a:cubicBezTo>
                      <a:pt x="221" y="188"/>
                      <a:pt x="180" y="191"/>
                      <a:pt x="152" y="207"/>
                    </a:cubicBezTo>
                    <a:cubicBezTo>
                      <a:pt x="152" y="49"/>
                      <a:pt x="152" y="49"/>
                      <a:pt x="152" y="49"/>
                    </a:cubicBezTo>
                    <a:cubicBezTo>
                      <a:pt x="156" y="41"/>
                      <a:pt x="156" y="41"/>
                      <a:pt x="156" y="41"/>
                    </a:cubicBezTo>
                    <a:cubicBezTo>
                      <a:pt x="156" y="39"/>
                      <a:pt x="171" y="16"/>
                      <a:pt x="248" y="13"/>
                    </a:cubicBezTo>
                    <a:close/>
                  </a:path>
                </a:pathLst>
              </a:custGeom>
              <a:solidFill>
                <a:schemeClr val="accent6"/>
              </a:solidFill>
              <a:ln>
                <a:noFill/>
              </a:ln>
            </p:spPr>
            <p:txBody>
              <a:bodyPr vert="horz" wrap="square" lIns="60933" tIns="30467" rIns="60933" bIns="30467" numCol="1" anchor="t" anchorCtr="0" compatLnSpc="1"/>
              <a:p>
                <a:pPr defTabSz="1219200"/>
                <a:endParaRPr lang="zh-CN" altLang="en-US" sz="2400">
                  <a:solidFill>
                    <a:prstClr val="white"/>
                  </a:solidFill>
                  <a:cs typeface="汉仪润圆-65简" panose="00020600040101010101" pitchFamily="18" charset="-122"/>
                  <a:sym typeface="汉仪润圆-65简" panose="00020600040101010101" pitchFamily="18" charset="-122"/>
                </a:endParaRPr>
              </a:p>
            </p:txBody>
          </p:sp>
        </p:grpSp>
        <p:grpSp>
          <p:nvGrpSpPr>
            <p:cNvPr id="8" name="组合 7"/>
            <p:cNvGrpSpPr/>
            <p:nvPr/>
          </p:nvGrpSpPr>
          <p:grpSpPr>
            <a:xfrm>
              <a:off x="8694" y="6402"/>
              <a:ext cx="7509" cy="902"/>
              <a:chOff x="8694" y="6402"/>
              <a:chExt cx="7509" cy="902"/>
            </a:xfrm>
          </p:grpSpPr>
          <p:sp>
            <p:nvSpPr>
              <p:cNvPr id="5" name="TextBox 36"/>
              <p:cNvSpPr txBox="1"/>
              <p:nvPr/>
            </p:nvSpPr>
            <p:spPr>
              <a:xfrm>
                <a:off x="10369" y="6402"/>
                <a:ext cx="5835" cy="822"/>
              </a:xfrm>
              <a:prstGeom prst="rect">
                <a:avLst/>
              </a:prstGeom>
              <a:noFill/>
            </p:spPr>
            <p:txBody>
              <a:bodyPr wrap="square" rtlCol="0">
                <a:spAutoFit/>
              </a:bodyPr>
              <a:p>
                <a:r>
                  <a:rPr lang="en-US" altLang="zh-CN"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7.</a:t>
                </a:r>
                <a:r>
                  <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就业补贴申请流程</a:t>
                </a:r>
                <a:endPar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20" name="Freeform 546"/>
              <p:cNvSpPr>
                <a:spLocks noEditPoints="1"/>
              </p:cNvSpPr>
              <p:nvPr/>
            </p:nvSpPr>
            <p:spPr bwMode="auto">
              <a:xfrm>
                <a:off x="8694" y="6402"/>
                <a:ext cx="1070" cy="902"/>
              </a:xfrm>
              <a:custGeom>
                <a:avLst/>
                <a:gdLst>
                  <a:gd name="T0" fmla="*/ 262 w 288"/>
                  <a:gd name="T1" fmla="*/ 36 h 244"/>
                  <a:gd name="T2" fmla="*/ 262 w 288"/>
                  <a:gd name="T3" fmla="*/ 0 h 244"/>
                  <a:gd name="T4" fmla="*/ 144 w 288"/>
                  <a:gd name="T5" fmla="*/ 35 h 244"/>
                  <a:gd name="T6" fmla="*/ 26 w 288"/>
                  <a:gd name="T7" fmla="*/ 0 h 244"/>
                  <a:gd name="T8" fmla="*/ 26 w 288"/>
                  <a:gd name="T9" fmla="*/ 36 h 244"/>
                  <a:gd name="T10" fmla="*/ 0 w 288"/>
                  <a:gd name="T11" fmla="*/ 35 h 244"/>
                  <a:gd name="T12" fmla="*/ 0 w 288"/>
                  <a:gd name="T13" fmla="*/ 219 h 244"/>
                  <a:gd name="T14" fmla="*/ 119 w 288"/>
                  <a:gd name="T15" fmla="*/ 231 h 244"/>
                  <a:gd name="T16" fmla="*/ 144 w 288"/>
                  <a:gd name="T17" fmla="*/ 244 h 244"/>
                  <a:gd name="T18" fmla="*/ 169 w 288"/>
                  <a:gd name="T19" fmla="*/ 231 h 244"/>
                  <a:gd name="T20" fmla="*/ 288 w 288"/>
                  <a:gd name="T21" fmla="*/ 219 h 244"/>
                  <a:gd name="T22" fmla="*/ 288 w 288"/>
                  <a:gd name="T23" fmla="*/ 35 h 244"/>
                  <a:gd name="T24" fmla="*/ 262 w 288"/>
                  <a:gd name="T25" fmla="*/ 36 h 244"/>
                  <a:gd name="T26" fmla="*/ 39 w 288"/>
                  <a:gd name="T27" fmla="*/ 13 h 244"/>
                  <a:gd name="T28" fmla="*/ 132 w 288"/>
                  <a:gd name="T29" fmla="*/ 41 h 244"/>
                  <a:gd name="T30" fmla="*/ 135 w 288"/>
                  <a:gd name="T31" fmla="*/ 48 h 244"/>
                  <a:gd name="T32" fmla="*/ 135 w 288"/>
                  <a:gd name="T33" fmla="*/ 207 h 244"/>
                  <a:gd name="T34" fmla="*/ 40 w 288"/>
                  <a:gd name="T35" fmla="*/ 188 h 244"/>
                  <a:gd name="T36" fmla="*/ 39 w 288"/>
                  <a:gd name="T37" fmla="*/ 188 h 244"/>
                  <a:gd name="T38" fmla="*/ 39 w 288"/>
                  <a:gd name="T39" fmla="*/ 13 h 244"/>
                  <a:gd name="T40" fmla="*/ 248 w 288"/>
                  <a:gd name="T41" fmla="*/ 13 h 244"/>
                  <a:gd name="T42" fmla="*/ 248 w 288"/>
                  <a:gd name="T43" fmla="*/ 188 h 244"/>
                  <a:gd name="T44" fmla="*/ 247 w 288"/>
                  <a:gd name="T45" fmla="*/ 188 h 244"/>
                  <a:gd name="T46" fmla="*/ 152 w 288"/>
                  <a:gd name="T47" fmla="*/ 207 h 244"/>
                  <a:gd name="T48" fmla="*/ 152 w 288"/>
                  <a:gd name="T49" fmla="*/ 49 h 244"/>
                  <a:gd name="T50" fmla="*/ 156 w 288"/>
                  <a:gd name="T51" fmla="*/ 41 h 244"/>
                  <a:gd name="T52" fmla="*/ 248 w 288"/>
                  <a:gd name="T53"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44">
                    <a:moveTo>
                      <a:pt x="262" y="36"/>
                    </a:moveTo>
                    <a:cubicBezTo>
                      <a:pt x="262" y="0"/>
                      <a:pt x="262" y="0"/>
                      <a:pt x="262" y="0"/>
                    </a:cubicBezTo>
                    <a:cubicBezTo>
                      <a:pt x="160" y="0"/>
                      <a:pt x="145" y="33"/>
                      <a:pt x="144" y="35"/>
                    </a:cubicBezTo>
                    <a:cubicBezTo>
                      <a:pt x="143" y="33"/>
                      <a:pt x="127" y="0"/>
                      <a:pt x="26" y="0"/>
                    </a:cubicBezTo>
                    <a:cubicBezTo>
                      <a:pt x="26" y="36"/>
                      <a:pt x="26" y="36"/>
                      <a:pt x="26" y="36"/>
                    </a:cubicBezTo>
                    <a:cubicBezTo>
                      <a:pt x="18" y="35"/>
                      <a:pt x="9" y="35"/>
                      <a:pt x="0" y="35"/>
                    </a:cubicBezTo>
                    <a:cubicBezTo>
                      <a:pt x="0" y="219"/>
                      <a:pt x="0" y="219"/>
                      <a:pt x="0" y="219"/>
                    </a:cubicBezTo>
                    <a:cubicBezTo>
                      <a:pt x="0" y="219"/>
                      <a:pt x="79" y="210"/>
                      <a:pt x="119" y="231"/>
                    </a:cubicBezTo>
                    <a:cubicBezTo>
                      <a:pt x="126" y="235"/>
                      <a:pt x="133" y="244"/>
                      <a:pt x="144" y="244"/>
                    </a:cubicBezTo>
                    <a:cubicBezTo>
                      <a:pt x="155" y="244"/>
                      <a:pt x="162" y="235"/>
                      <a:pt x="169" y="231"/>
                    </a:cubicBezTo>
                    <a:cubicBezTo>
                      <a:pt x="208" y="210"/>
                      <a:pt x="288" y="219"/>
                      <a:pt x="288" y="219"/>
                    </a:cubicBezTo>
                    <a:cubicBezTo>
                      <a:pt x="288" y="35"/>
                      <a:pt x="288" y="35"/>
                      <a:pt x="288" y="35"/>
                    </a:cubicBezTo>
                    <a:cubicBezTo>
                      <a:pt x="278" y="35"/>
                      <a:pt x="270" y="35"/>
                      <a:pt x="262" y="36"/>
                    </a:cubicBezTo>
                    <a:close/>
                    <a:moveTo>
                      <a:pt x="39" y="13"/>
                    </a:moveTo>
                    <a:cubicBezTo>
                      <a:pt x="117" y="16"/>
                      <a:pt x="131" y="39"/>
                      <a:pt x="132" y="41"/>
                    </a:cubicBezTo>
                    <a:cubicBezTo>
                      <a:pt x="135" y="48"/>
                      <a:pt x="135" y="48"/>
                      <a:pt x="135" y="48"/>
                    </a:cubicBezTo>
                    <a:cubicBezTo>
                      <a:pt x="135" y="207"/>
                      <a:pt x="135" y="207"/>
                      <a:pt x="135" y="207"/>
                    </a:cubicBezTo>
                    <a:cubicBezTo>
                      <a:pt x="107" y="191"/>
                      <a:pt x="66" y="188"/>
                      <a:pt x="40" y="188"/>
                    </a:cubicBezTo>
                    <a:cubicBezTo>
                      <a:pt x="40" y="188"/>
                      <a:pt x="39" y="188"/>
                      <a:pt x="39" y="188"/>
                    </a:cubicBezTo>
                    <a:lnTo>
                      <a:pt x="39" y="13"/>
                    </a:lnTo>
                    <a:close/>
                    <a:moveTo>
                      <a:pt x="248" y="13"/>
                    </a:moveTo>
                    <a:cubicBezTo>
                      <a:pt x="248" y="188"/>
                      <a:pt x="248" y="188"/>
                      <a:pt x="248" y="188"/>
                    </a:cubicBezTo>
                    <a:cubicBezTo>
                      <a:pt x="248" y="188"/>
                      <a:pt x="248" y="188"/>
                      <a:pt x="247" y="188"/>
                    </a:cubicBezTo>
                    <a:cubicBezTo>
                      <a:pt x="221" y="188"/>
                      <a:pt x="180" y="191"/>
                      <a:pt x="152" y="207"/>
                    </a:cubicBezTo>
                    <a:cubicBezTo>
                      <a:pt x="152" y="49"/>
                      <a:pt x="152" y="49"/>
                      <a:pt x="152" y="49"/>
                    </a:cubicBezTo>
                    <a:cubicBezTo>
                      <a:pt x="156" y="41"/>
                      <a:pt x="156" y="41"/>
                      <a:pt x="156" y="41"/>
                    </a:cubicBezTo>
                    <a:cubicBezTo>
                      <a:pt x="156" y="39"/>
                      <a:pt x="171" y="16"/>
                      <a:pt x="248" y="13"/>
                    </a:cubicBezTo>
                    <a:close/>
                  </a:path>
                </a:pathLst>
              </a:custGeom>
              <a:solidFill>
                <a:schemeClr val="accent4">
                  <a:lumMod val="60000"/>
                  <a:lumOff val="40000"/>
                </a:schemeClr>
              </a:solidFill>
              <a:ln>
                <a:noFill/>
              </a:ln>
            </p:spPr>
            <p:txBody>
              <a:bodyPr vert="horz" wrap="square" lIns="60933" tIns="30467" rIns="60933" bIns="30467" numCol="1" anchor="t" anchorCtr="0" compatLnSpc="1"/>
              <a:p>
                <a:pPr defTabSz="1219200"/>
                <a:endParaRPr lang="zh-CN" altLang="en-US" sz="2400">
                  <a:solidFill>
                    <a:prstClr val="white"/>
                  </a:solidFill>
                  <a:cs typeface="汉仪润圆-65简" panose="00020600040101010101" pitchFamily="18" charset="-122"/>
                  <a:sym typeface="汉仪润圆-65简" panose="00020600040101010101" pitchFamily="18" charset="-122"/>
                </a:endParaRPr>
              </a:p>
            </p:txBody>
          </p:sp>
        </p:grpSp>
        <p:grpSp>
          <p:nvGrpSpPr>
            <p:cNvPr id="9" name="组合 8"/>
            <p:cNvGrpSpPr/>
            <p:nvPr/>
          </p:nvGrpSpPr>
          <p:grpSpPr>
            <a:xfrm>
              <a:off x="8694" y="8111"/>
              <a:ext cx="9459" cy="932"/>
              <a:chOff x="8694" y="8111"/>
              <a:chExt cx="9459" cy="932"/>
            </a:xfrm>
          </p:grpSpPr>
          <p:sp>
            <p:nvSpPr>
              <p:cNvPr id="24" name="TextBox 36"/>
              <p:cNvSpPr txBox="1"/>
              <p:nvPr/>
            </p:nvSpPr>
            <p:spPr>
              <a:xfrm>
                <a:off x="10369" y="8111"/>
                <a:ext cx="7785" cy="822"/>
              </a:xfrm>
              <a:prstGeom prst="rect">
                <a:avLst/>
              </a:prstGeom>
              <a:noFill/>
            </p:spPr>
            <p:txBody>
              <a:bodyPr wrap="square" rtlCol="0">
                <a:spAutoFit/>
              </a:bodyPr>
              <a:p>
                <a:r>
                  <a:rPr lang="en-US" altLang="zh-CN"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8.</a:t>
                </a:r>
                <a:r>
                  <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南昌人才</a:t>
                </a:r>
                <a:r>
                  <a:rPr lang="en-US" altLang="zh-CN"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“10</a:t>
                </a:r>
                <a:r>
                  <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条</a:t>
                </a:r>
                <a:r>
                  <a:rPr lang="en-US" altLang="zh-CN"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a:t>
                </a:r>
                <a:r>
                  <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补贴申请</a:t>
                </a:r>
                <a:endParaRPr lang="zh-CN" altLang="en-US" sz="2800" b="1" dirty="0">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25" name="Freeform 546"/>
              <p:cNvSpPr>
                <a:spLocks noEditPoints="1"/>
              </p:cNvSpPr>
              <p:nvPr/>
            </p:nvSpPr>
            <p:spPr bwMode="auto">
              <a:xfrm>
                <a:off x="8694" y="8111"/>
                <a:ext cx="1105" cy="932"/>
              </a:xfrm>
              <a:custGeom>
                <a:avLst/>
                <a:gdLst>
                  <a:gd name="T0" fmla="*/ 262 w 288"/>
                  <a:gd name="T1" fmla="*/ 36 h 244"/>
                  <a:gd name="T2" fmla="*/ 262 w 288"/>
                  <a:gd name="T3" fmla="*/ 0 h 244"/>
                  <a:gd name="T4" fmla="*/ 144 w 288"/>
                  <a:gd name="T5" fmla="*/ 35 h 244"/>
                  <a:gd name="T6" fmla="*/ 26 w 288"/>
                  <a:gd name="T7" fmla="*/ 0 h 244"/>
                  <a:gd name="T8" fmla="*/ 26 w 288"/>
                  <a:gd name="T9" fmla="*/ 36 h 244"/>
                  <a:gd name="T10" fmla="*/ 0 w 288"/>
                  <a:gd name="T11" fmla="*/ 35 h 244"/>
                  <a:gd name="T12" fmla="*/ 0 w 288"/>
                  <a:gd name="T13" fmla="*/ 219 h 244"/>
                  <a:gd name="T14" fmla="*/ 119 w 288"/>
                  <a:gd name="T15" fmla="*/ 231 h 244"/>
                  <a:gd name="T16" fmla="*/ 144 w 288"/>
                  <a:gd name="T17" fmla="*/ 244 h 244"/>
                  <a:gd name="T18" fmla="*/ 169 w 288"/>
                  <a:gd name="T19" fmla="*/ 231 h 244"/>
                  <a:gd name="T20" fmla="*/ 288 w 288"/>
                  <a:gd name="T21" fmla="*/ 219 h 244"/>
                  <a:gd name="T22" fmla="*/ 288 w 288"/>
                  <a:gd name="T23" fmla="*/ 35 h 244"/>
                  <a:gd name="T24" fmla="*/ 262 w 288"/>
                  <a:gd name="T25" fmla="*/ 36 h 244"/>
                  <a:gd name="T26" fmla="*/ 39 w 288"/>
                  <a:gd name="T27" fmla="*/ 13 h 244"/>
                  <a:gd name="T28" fmla="*/ 132 w 288"/>
                  <a:gd name="T29" fmla="*/ 41 h 244"/>
                  <a:gd name="T30" fmla="*/ 135 w 288"/>
                  <a:gd name="T31" fmla="*/ 48 h 244"/>
                  <a:gd name="T32" fmla="*/ 135 w 288"/>
                  <a:gd name="T33" fmla="*/ 207 h 244"/>
                  <a:gd name="T34" fmla="*/ 40 w 288"/>
                  <a:gd name="T35" fmla="*/ 188 h 244"/>
                  <a:gd name="T36" fmla="*/ 39 w 288"/>
                  <a:gd name="T37" fmla="*/ 188 h 244"/>
                  <a:gd name="T38" fmla="*/ 39 w 288"/>
                  <a:gd name="T39" fmla="*/ 13 h 244"/>
                  <a:gd name="T40" fmla="*/ 248 w 288"/>
                  <a:gd name="T41" fmla="*/ 13 h 244"/>
                  <a:gd name="T42" fmla="*/ 248 w 288"/>
                  <a:gd name="T43" fmla="*/ 188 h 244"/>
                  <a:gd name="T44" fmla="*/ 247 w 288"/>
                  <a:gd name="T45" fmla="*/ 188 h 244"/>
                  <a:gd name="T46" fmla="*/ 152 w 288"/>
                  <a:gd name="T47" fmla="*/ 207 h 244"/>
                  <a:gd name="T48" fmla="*/ 152 w 288"/>
                  <a:gd name="T49" fmla="*/ 49 h 244"/>
                  <a:gd name="T50" fmla="*/ 156 w 288"/>
                  <a:gd name="T51" fmla="*/ 41 h 244"/>
                  <a:gd name="T52" fmla="*/ 248 w 288"/>
                  <a:gd name="T53" fmla="*/ 1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244">
                    <a:moveTo>
                      <a:pt x="262" y="36"/>
                    </a:moveTo>
                    <a:cubicBezTo>
                      <a:pt x="262" y="0"/>
                      <a:pt x="262" y="0"/>
                      <a:pt x="262" y="0"/>
                    </a:cubicBezTo>
                    <a:cubicBezTo>
                      <a:pt x="160" y="0"/>
                      <a:pt x="145" y="33"/>
                      <a:pt x="144" y="35"/>
                    </a:cubicBezTo>
                    <a:cubicBezTo>
                      <a:pt x="143" y="33"/>
                      <a:pt x="127" y="0"/>
                      <a:pt x="26" y="0"/>
                    </a:cubicBezTo>
                    <a:cubicBezTo>
                      <a:pt x="26" y="36"/>
                      <a:pt x="26" y="36"/>
                      <a:pt x="26" y="36"/>
                    </a:cubicBezTo>
                    <a:cubicBezTo>
                      <a:pt x="18" y="35"/>
                      <a:pt x="9" y="35"/>
                      <a:pt x="0" y="35"/>
                    </a:cubicBezTo>
                    <a:cubicBezTo>
                      <a:pt x="0" y="219"/>
                      <a:pt x="0" y="219"/>
                      <a:pt x="0" y="219"/>
                    </a:cubicBezTo>
                    <a:cubicBezTo>
                      <a:pt x="0" y="219"/>
                      <a:pt x="79" y="210"/>
                      <a:pt x="119" y="231"/>
                    </a:cubicBezTo>
                    <a:cubicBezTo>
                      <a:pt x="126" y="235"/>
                      <a:pt x="133" y="244"/>
                      <a:pt x="144" y="244"/>
                    </a:cubicBezTo>
                    <a:cubicBezTo>
                      <a:pt x="155" y="244"/>
                      <a:pt x="162" y="235"/>
                      <a:pt x="169" y="231"/>
                    </a:cubicBezTo>
                    <a:cubicBezTo>
                      <a:pt x="208" y="210"/>
                      <a:pt x="288" y="219"/>
                      <a:pt x="288" y="219"/>
                    </a:cubicBezTo>
                    <a:cubicBezTo>
                      <a:pt x="288" y="35"/>
                      <a:pt x="288" y="35"/>
                      <a:pt x="288" y="35"/>
                    </a:cubicBezTo>
                    <a:cubicBezTo>
                      <a:pt x="278" y="35"/>
                      <a:pt x="270" y="35"/>
                      <a:pt x="262" y="36"/>
                    </a:cubicBezTo>
                    <a:close/>
                    <a:moveTo>
                      <a:pt x="39" y="13"/>
                    </a:moveTo>
                    <a:cubicBezTo>
                      <a:pt x="117" y="16"/>
                      <a:pt x="131" y="39"/>
                      <a:pt x="132" y="41"/>
                    </a:cubicBezTo>
                    <a:cubicBezTo>
                      <a:pt x="135" y="48"/>
                      <a:pt x="135" y="48"/>
                      <a:pt x="135" y="48"/>
                    </a:cubicBezTo>
                    <a:cubicBezTo>
                      <a:pt x="135" y="207"/>
                      <a:pt x="135" y="207"/>
                      <a:pt x="135" y="207"/>
                    </a:cubicBezTo>
                    <a:cubicBezTo>
                      <a:pt x="107" y="191"/>
                      <a:pt x="66" y="188"/>
                      <a:pt x="40" y="188"/>
                    </a:cubicBezTo>
                    <a:cubicBezTo>
                      <a:pt x="40" y="188"/>
                      <a:pt x="39" y="188"/>
                      <a:pt x="39" y="188"/>
                    </a:cubicBezTo>
                    <a:lnTo>
                      <a:pt x="39" y="13"/>
                    </a:lnTo>
                    <a:close/>
                    <a:moveTo>
                      <a:pt x="248" y="13"/>
                    </a:moveTo>
                    <a:cubicBezTo>
                      <a:pt x="248" y="188"/>
                      <a:pt x="248" y="188"/>
                      <a:pt x="248" y="188"/>
                    </a:cubicBezTo>
                    <a:cubicBezTo>
                      <a:pt x="248" y="188"/>
                      <a:pt x="248" y="188"/>
                      <a:pt x="247" y="188"/>
                    </a:cubicBezTo>
                    <a:cubicBezTo>
                      <a:pt x="221" y="188"/>
                      <a:pt x="180" y="191"/>
                      <a:pt x="152" y="207"/>
                    </a:cubicBezTo>
                    <a:cubicBezTo>
                      <a:pt x="152" y="49"/>
                      <a:pt x="152" y="49"/>
                      <a:pt x="152" y="49"/>
                    </a:cubicBezTo>
                    <a:cubicBezTo>
                      <a:pt x="156" y="41"/>
                      <a:pt x="156" y="41"/>
                      <a:pt x="156" y="41"/>
                    </a:cubicBezTo>
                    <a:cubicBezTo>
                      <a:pt x="156" y="39"/>
                      <a:pt x="171" y="16"/>
                      <a:pt x="248" y="13"/>
                    </a:cubicBezTo>
                    <a:close/>
                  </a:path>
                </a:pathLst>
              </a:custGeom>
              <a:solidFill>
                <a:schemeClr val="accent4"/>
              </a:solidFill>
              <a:ln>
                <a:noFill/>
              </a:ln>
            </p:spPr>
            <p:txBody>
              <a:bodyPr vert="horz" wrap="square" lIns="60933" tIns="30467" rIns="60933" bIns="30467" numCol="1" anchor="t" anchorCtr="0" compatLnSpc="1"/>
              <a:p>
                <a:pPr defTabSz="1219200"/>
                <a:endParaRPr lang="zh-CN" altLang="en-US" sz="2400">
                  <a:solidFill>
                    <a:prstClr val="white"/>
                  </a:solidFill>
                  <a:cs typeface="汉仪润圆-65简" panose="00020600040101010101" pitchFamily="18" charset="-122"/>
                  <a:sym typeface="汉仪润圆-65简" panose="00020600040101010101" pitchFamily="18" charset="-122"/>
                </a:endParaRPr>
              </a:p>
            </p:txBody>
          </p:sp>
        </p:grpSp>
      </p:grpSp>
      <p:pic>
        <p:nvPicPr>
          <p:cNvPr id="100" name="图片 99"/>
          <p:cNvPicPr/>
          <p:nvPr/>
        </p:nvPicPr>
        <p:blipFill>
          <a:blip r:embed="rId1"/>
          <a:srcRect l="24385" t="24043" r="23721" b="24023"/>
          <a:stretch>
            <a:fillRect/>
          </a:stretch>
        </p:blipFill>
        <p:spPr>
          <a:xfrm>
            <a:off x="365125" y="5006975"/>
            <a:ext cx="839470" cy="840105"/>
          </a:xfrm>
          <a:prstGeom prst="rect">
            <a:avLst/>
          </a:prstGeom>
          <a:noFill/>
          <a:ln w="9525">
            <a:noFill/>
          </a:ln>
          <a:effectLst>
            <a:reflection blurRad="6350" stA="50000" endA="300" endPos="55500" dist="508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p:nvPr>
            <p:ph type="ctrTitle" idx="2"/>
            <p:custDataLst>
              <p:tags r:id="rId1"/>
            </p:custDataLst>
          </p:nvPr>
        </p:nvSpPr>
        <p:spPr/>
        <p:txBody>
          <a:bodyPr>
            <a:normAutofit fontScale="90000"/>
          </a:bodyPr>
          <a:p>
            <a: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基层就业政策</a:t>
            </a:r>
            <a:b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br>
            <a:endParaRPr altLang="zh-CN" sz="2700"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6" name="文本框 5"/>
          <p:cNvSpPr txBox="1"/>
          <p:nvPr>
            <p:custDataLst>
              <p:tags r:id="rId2"/>
            </p:custDataLst>
          </p:nvPr>
        </p:nvSpPr>
        <p:spPr>
          <a:xfrm>
            <a:off x="1481936" y="1487170"/>
            <a:ext cx="3692833" cy="1751832"/>
          </a:xfrm>
          <a:prstGeom prst="rect">
            <a:avLst/>
          </a:prstGeom>
          <a:noFill/>
        </p:spPr>
        <p:txBody>
          <a:bodyPr wrap="square" tIns="0" bIns="0" rtlCol="0" anchor="b" anchorCtr="0">
            <a:normAutofit/>
          </a:bodyPr>
          <a:p>
            <a:pPr algn="ctr"/>
            <a:r>
              <a:rPr lang="en-US" altLang="zh-CN" sz="8000" b="1" dirty="0">
                <a:solidFill>
                  <a:schemeClr val="accent1">
                    <a:lumMod val="75000"/>
                  </a:schemeClr>
                </a:solidFill>
                <a:uFillTx/>
                <a:latin typeface="Arial" panose="020B0604020202020204" pitchFamily="34" charset="0"/>
                <a:ea typeface="汉仪旗黑-50简" charset="0"/>
                <a:cs typeface="汉仪旗黑-50简" charset="0"/>
              </a:rPr>
              <a:t>06</a:t>
            </a:r>
            <a:endParaRPr lang="en-US" altLang="zh-CN" sz="8000" b="1" dirty="0">
              <a:solidFill>
                <a:schemeClr val="accent1">
                  <a:lumMod val="75000"/>
                </a:schemeClr>
              </a:solidFill>
              <a:uFillTx/>
              <a:latin typeface="Arial" panose="020B0604020202020204" pitchFamily="34" charset="0"/>
              <a:ea typeface="汉仪旗黑-50简" charset="0"/>
              <a:cs typeface="汉仪旗黑-50简"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09295" y="687070"/>
          <a:ext cx="10673715" cy="5585460"/>
        </p:xfrm>
        <a:graphic>
          <a:graphicData uri="http://schemas.openxmlformats.org/drawingml/2006/table">
            <a:tbl>
              <a:tblPr firstRow="1" bandRow="1">
                <a:tableStyleId>{5C22544A-7EE6-4342-B048-85BDC9FD1C3A}</a:tableStyleId>
              </a:tblPr>
              <a:tblGrid>
                <a:gridCol w="790575"/>
                <a:gridCol w="9883140"/>
              </a:tblGrid>
              <a:tr h="601980">
                <a:tc rowSpan="9">
                  <a:txBody>
                    <a:bodyPr/>
                    <a:p>
                      <a:pPr indent="0" algn="ctr">
                        <a:buNone/>
                      </a:pPr>
                      <a:endParaRPr lang="zh-CN" sz="2800" b="1">
                        <a:solidFill>
                          <a:srgbClr val="FFFFFF"/>
                        </a:solidFill>
                        <a:latin typeface="Arial" panose="020B0604020202020204" pitchFamily="34" charset="0"/>
                        <a:ea typeface="仿宋" panose="02010609060101010101" charset="-122"/>
                      </a:endParaRPr>
                    </a:p>
                    <a:p>
                      <a:pPr indent="0" algn="ctr">
                        <a:buNone/>
                      </a:pPr>
                      <a:r>
                        <a:rPr lang="zh-CN" sz="2800" b="1">
                          <a:solidFill>
                            <a:srgbClr val="FFFFFF"/>
                          </a:solidFill>
                          <a:latin typeface="Arial" panose="020B0604020202020204" pitchFamily="34" charset="0"/>
                          <a:ea typeface="仿宋" panose="02010609060101010101" charset="-122"/>
                        </a:rPr>
                        <a:t>特</a:t>
                      </a:r>
                      <a:endParaRPr lang="zh-CN" sz="2800" b="1">
                        <a:solidFill>
                          <a:srgbClr val="FFFFFF"/>
                        </a:solidFill>
                        <a:latin typeface="Arial" panose="020B0604020202020204" pitchFamily="34" charset="0"/>
                        <a:ea typeface="仿宋" panose="02010609060101010101" charset="-122"/>
                      </a:endParaRPr>
                    </a:p>
                    <a:p>
                      <a:pPr indent="0" algn="ctr">
                        <a:buNone/>
                      </a:pPr>
                      <a:endParaRPr lang="zh-CN" altLang="zh-CN" sz="2800" b="1">
                        <a:solidFill>
                          <a:srgbClr val="FFFFFF"/>
                        </a:solidFill>
                        <a:ea typeface="仿宋" panose="02010609060101010101" charset="-122"/>
                      </a:endParaRPr>
                    </a:p>
                    <a:p>
                      <a:pPr indent="0" algn="ctr">
                        <a:buNone/>
                      </a:pPr>
                      <a:endParaRPr lang="zh-CN" altLang="zh-CN" sz="2800" b="1">
                        <a:solidFill>
                          <a:srgbClr val="FFFFFF"/>
                        </a:solidFill>
                        <a:ea typeface="仿宋" panose="02010609060101010101" charset="-122"/>
                      </a:endParaRPr>
                    </a:p>
                    <a:p>
                      <a:pPr indent="0" algn="ctr">
                        <a:buNone/>
                      </a:pPr>
                      <a:r>
                        <a:rPr lang="zh-CN" altLang="zh-CN" sz="2800" b="1">
                          <a:solidFill>
                            <a:srgbClr val="FFFFFF"/>
                          </a:solidFill>
                          <a:ea typeface="仿宋" panose="02010609060101010101" charset="-122"/>
                        </a:rPr>
                        <a:t>岗</a:t>
                      </a:r>
                      <a:endParaRPr lang="zh-CN" altLang="zh-CN" sz="2800" b="1">
                        <a:solidFill>
                          <a:srgbClr val="FFFFFF"/>
                        </a:solidFill>
                        <a:ea typeface="仿宋" panose="02010609060101010101" charset="-122"/>
                      </a:endParaRPr>
                    </a:p>
                    <a:p>
                      <a:pPr indent="0" algn="ctr">
                        <a:buNone/>
                      </a:pPr>
                      <a:endParaRPr lang="zh-CN" altLang="zh-CN" sz="2800" b="1">
                        <a:solidFill>
                          <a:srgbClr val="FFFFFF"/>
                        </a:solidFill>
                        <a:ea typeface="仿宋" panose="02010609060101010101" charset="-122"/>
                      </a:endParaRPr>
                    </a:p>
                    <a:p>
                      <a:pPr indent="0" algn="ctr">
                        <a:buNone/>
                      </a:pPr>
                      <a:endParaRPr lang="zh-CN" altLang="zh-CN" sz="2800" b="1">
                        <a:solidFill>
                          <a:srgbClr val="FFFFFF"/>
                        </a:solidFill>
                        <a:ea typeface="仿宋" panose="02010609060101010101" charset="-122"/>
                      </a:endParaRPr>
                    </a:p>
                    <a:p>
                      <a:pPr indent="0" algn="ctr">
                        <a:buNone/>
                      </a:pPr>
                      <a:r>
                        <a:rPr lang="zh-CN" altLang="zh-CN" sz="2800" b="1">
                          <a:solidFill>
                            <a:srgbClr val="FFFFFF"/>
                          </a:solidFill>
                          <a:ea typeface="仿宋" panose="02010609060101010101" charset="-122"/>
                        </a:rPr>
                        <a:t>教</a:t>
                      </a:r>
                      <a:endParaRPr lang="zh-CN" altLang="zh-CN" sz="2800" b="1">
                        <a:solidFill>
                          <a:srgbClr val="FFFFFF"/>
                        </a:solidFill>
                        <a:ea typeface="仿宋" panose="02010609060101010101" charset="-122"/>
                      </a:endParaRPr>
                    </a:p>
                    <a:p>
                      <a:pPr indent="0" algn="ctr">
                        <a:buNone/>
                      </a:pPr>
                      <a:endParaRPr lang="zh-CN" altLang="zh-CN" sz="2800" b="1">
                        <a:solidFill>
                          <a:srgbClr val="FFFFFF"/>
                        </a:solidFill>
                        <a:ea typeface="仿宋" panose="02010609060101010101" charset="-122"/>
                      </a:endParaRPr>
                    </a:p>
                    <a:p>
                      <a:pPr indent="0" algn="ctr">
                        <a:buNone/>
                      </a:pPr>
                      <a:endParaRPr lang="zh-CN" altLang="zh-CN" sz="2800" b="1">
                        <a:solidFill>
                          <a:srgbClr val="FFFFFF"/>
                        </a:solidFill>
                        <a:ea typeface="仿宋" panose="02010609060101010101" charset="-122"/>
                      </a:endParaRPr>
                    </a:p>
                    <a:p>
                      <a:pPr indent="0" algn="ctr">
                        <a:buNone/>
                      </a:pPr>
                      <a:r>
                        <a:rPr lang="zh-CN" altLang="zh-CN" sz="2800" b="1">
                          <a:solidFill>
                            <a:srgbClr val="FFFFFF"/>
                          </a:solidFill>
                          <a:ea typeface="仿宋" panose="02010609060101010101" charset="-122"/>
                        </a:rPr>
                        <a:t>师</a:t>
                      </a:r>
                      <a:endParaRPr lang="zh-CN" altLang="zh-CN" sz="2800" b="1">
                        <a:solidFill>
                          <a:srgbClr val="FFFFFF"/>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cap="flat">
                      <a:noFill/>
                    </a:lnB>
                    <a:lnTlToBr>
                      <a:noFill/>
                    </a:lnTlToBr>
                    <a:lnBlToTr>
                      <a:noFill/>
                    </a:lnBlToTr>
                    <a:solidFill>
                      <a:srgbClr val="5C8FC7"/>
                    </a:solidFill>
                  </a:tcPr>
                </a:tc>
                <a:tc>
                  <a:txBody>
                    <a:bodyPr/>
                    <a:p>
                      <a:pPr indent="0">
                        <a:buNone/>
                      </a:pPr>
                      <a:r>
                        <a:rPr lang="zh-CN" sz="2400" b="1">
                          <a:solidFill>
                            <a:srgbClr val="FFFFFF"/>
                          </a:solidFill>
                          <a:latin typeface="Arial" panose="020B0604020202020204" pitchFamily="34" charset="0"/>
                          <a:ea typeface="仿宋_GB2312" panose="02010609030101010101" charset="-122"/>
                        </a:rPr>
                        <a:t>就业服务及优惠政策</a:t>
                      </a:r>
                      <a:endParaRPr lang="zh-CN" altLang="en-US" sz="2400" b="1">
                        <a:solidFill>
                          <a:srgbClr val="FFFFFF"/>
                        </a:solidFill>
                        <a:latin typeface="Arial" panose="020B0604020202020204" pitchFamily="34" charset="0"/>
                        <a:ea typeface="仿宋_GB2312" panose="0201060903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5C8FC7"/>
                    </a:solidFill>
                  </a:tcPr>
                </a:tc>
              </a:tr>
              <a:tr h="704850">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cs typeface="仿宋" panose="02010609060101010101" charset="-122"/>
                        </a:rPr>
                        <a:t>聘期3年，期间执行国家统一的工资制度和标准（包括绩效工资，其它津补贴由各地根据当地同等条件公办教师年收入水平和中央补助水平综合确定）。</a:t>
                      </a:r>
                      <a:r>
                        <a:rPr lang="en-US" sz="1600" b="1">
                          <a:solidFill>
                            <a:srgbClr val="FF0000"/>
                          </a:solidFill>
                          <a:latin typeface="仿宋" panose="02010609060101010101" charset="-122"/>
                          <a:ea typeface="仿宋" panose="02010609060101010101" charset="-122"/>
                          <a:cs typeface="仿宋" panose="02010609060101010101" charset="-122"/>
                        </a:rPr>
                        <a:t>享受当地相应社会保障待遇。</a:t>
                      </a:r>
                      <a:endParaRPr lang="en-US" altLang="en-US" sz="1600" b="1">
                        <a:solidFill>
                          <a:srgbClr val="FF0000"/>
                        </a:solidFill>
                        <a:latin typeface="仿宋" panose="02010609060101010101" charset="-122"/>
                        <a:ea typeface="仿宋" panose="02010609060101010101" charset="-122"/>
                        <a:cs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704850">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cs typeface="仿宋" panose="02010609060101010101" charset="-122"/>
                        </a:rPr>
                        <a:t>鼓励特岗教师3年聘期结束后，继续扎根基层从事农村教育事业。对自愿留在本地学校的，要负责落实工作岗位，将其工资发放纳入当地财政统发范围，保证其享受当地教师同等</a:t>
                      </a:r>
                      <a:r>
                        <a:rPr lang="en-US" sz="1600" b="1">
                          <a:solidFill>
                            <a:srgbClr val="FF0000"/>
                          </a:solidFill>
                          <a:latin typeface="仿宋" panose="02010609060101010101" charset="-122"/>
                          <a:ea typeface="仿宋" panose="02010609060101010101" charset="-122"/>
                          <a:cs typeface="仿宋" panose="02010609060101010101" charset="-122"/>
                        </a:rPr>
                        <a:t>待遇</a:t>
                      </a:r>
                      <a:r>
                        <a:rPr lang="en-US" sz="1600" b="0">
                          <a:solidFill>
                            <a:srgbClr val="000000"/>
                          </a:solidFill>
                          <a:latin typeface="仿宋" panose="02010609060101010101" charset="-122"/>
                          <a:ea typeface="仿宋" panose="02010609060101010101" charset="-122"/>
                          <a:cs typeface="仿宋" panose="02010609060101010101" charset="-122"/>
                        </a:rPr>
                        <a:t>。</a:t>
                      </a:r>
                      <a:endParaRPr lang="en-US" altLang="en-US" sz="1600" b="0">
                        <a:solidFill>
                          <a:srgbClr val="000000"/>
                        </a:solidFill>
                        <a:latin typeface="仿宋" panose="02010609060101010101" charset="-122"/>
                        <a:ea typeface="仿宋" panose="02010609060101010101" charset="-122"/>
                        <a:cs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2DBEB"/>
                    </a:solidFill>
                  </a:tcPr>
                </a:tc>
              </a:tr>
              <a:tr h="391160">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rPr>
                        <a:t>城市、县镇义务教育阶段学校教师空缺需补充人员时，同等条件下</a:t>
                      </a:r>
                      <a:r>
                        <a:rPr lang="en-US" sz="1600" b="1">
                          <a:solidFill>
                            <a:srgbClr val="FF0000"/>
                          </a:solidFill>
                          <a:latin typeface="仿宋" panose="02010609060101010101" charset="-122"/>
                          <a:ea typeface="仿宋" panose="02010609060101010101" charset="-122"/>
                        </a:rPr>
                        <a:t>应优先聘用服务期满</a:t>
                      </a:r>
                      <a:r>
                        <a:rPr lang="en-US" sz="1600" b="0">
                          <a:solidFill>
                            <a:srgbClr val="000000"/>
                          </a:solidFill>
                          <a:latin typeface="仿宋" panose="02010609060101010101" charset="-122"/>
                          <a:ea typeface="仿宋" panose="02010609060101010101" charset="-122"/>
                        </a:rPr>
                        <a:t>特岗教师。</a:t>
                      </a:r>
                      <a:endParaRPr lang="en-US" altLang="en-US" sz="1600" b="0">
                        <a:solidFill>
                          <a:srgbClr val="000000"/>
                        </a:solidFill>
                        <a:latin typeface="仿宋" panose="02010609060101010101" charset="-122"/>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704215">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cs typeface="仿宋" panose="02010609060101010101" charset="-122"/>
                        </a:rPr>
                        <a:t>从2009年开始，各地中学和小学教师补充应全部采取公开招聘的办法，同等条件下</a:t>
                      </a:r>
                      <a:r>
                        <a:rPr lang="en-US" sz="1600" b="1">
                          <a:solidFill>
                            <a:srgbClr val="FF0000"/>
                          </a:solidFill>
                          <a:latin typeface="仿宋" panose="02010609060101010101" charset="-122"/>
                          <a:ea typeface="仿宋" panose="02010609060101010101" charset="-122"/>
                          <a:cs typeface="仿宋" panose="02010609060101010101" charset="-122"/>
                        </a:rPr>
                        <a:t>优先聘用</a:t>
                      </a:r>
                      <a:r>
                        <a:rPr lang="en-US" sz="1600" b="0">
                          <a:solidFill>
                            <a:srgbClr val="000000"/>
                          </a:solidFill>
                          <a:latin typeface="仿宋" panose="02010609060101010101" charset="-122"/>
                          <a:ea typeface="仿宋" panose="02010609060101010101" charset="-122"/>
                          <a:cs typeface="仿宋" panose="02010609060101010101" charset="-122"/>
                        </a:rPr>
                        <a:t>高校毕业生（含引导和鼓励高校毕业生到农村基层服务期满人员），不得再以其他方式和途径自行聘用教师。</a:t>
                      </a:r>
                      <a:endParaRPr lang="en-US" altLang="en-US" sz="1600" b="0">
                        <a:solidFill>
                          <a:srgbClr val="000000"/>
                        </a:solidFill>
                        <a:latin typeface="仿宋" panose="02010609060101010101" charset="-122"/>
                        <a:ea typeface="仿宋" panose="02010609060101010101" charset="-122"/>
                        <a:cs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2DBEB"/>
                    </a:solidFill>
                  </a:tcPr>
                </a:tc>
              </a:tr>
              <a:tr h="548640">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rPr>
                        <a:t>各受援县（市）和学校，要为特设岗位教师提供相应的周转住房和必要的</a:t>
                      </a:r>
                      <a:r>
                        <a:rPr lang="en-US" sz="1600" b="1">
                          <a:solidFill>
                            <a:srgbClr val="FF0000"/>
                          </a:solidFill>
                          <a:latin typeface="仿宋" panose="02010609060101010101" charset="-122"/>
                          <a:ea typeface="仿宋" panose="02010609060101010101" charset="-122"/>
                        </a:rPr>
                        <a:t>生活条件</a:t>
                      </a:r>
                      <a:endParaRPr lang="en-US" altLang="en-US" sz="1600" b="1">
                        <a:solidFill>
                          <a:srgbClr val="FF0000"/>
                        </a:solidFill>
                        <a:latin typeface="仿宋" panose="02010609060101010101" charset="-122"/>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720090">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cs typeface="仿宋" panose="02010609060101010101" charset="-122"/>
                        </a:rPr>
                        <a:t>鼓励特设岗位教师在3年聘期结束后，继续扎根基层从事农村教育事业。对自愿留在本地学校的，要负责落实工作岗位，将其工资发放纳入当地财政统发范围，保证其享受当地教师</a:t>
                      </a:r>
                      <a:r>
                        <a:rPr lang="en-US" sz="1600" b="1">
                          <a:solidFill>
                            <a:srgbClr val="FF0000"/>
                          </a:solidFill>
                          <a:latin typeface="仿宋" panose="02010609060101010101" charset="-122"/>
                          <a:ea typeface="仿宋" panose="02010609060101010101" charset="-122"/>
                          <a:cs typeface="仿宋" panose="02010609060101010101" charset="-122"/>
                        </a:rPr>
                        <a:t>同等待遇</a:t>
                      </a:r>
                      <a:r>
                        <a:rPr lang="en-US" sz="1600" b="0">
                          <a:solidFill>
                            <a:srgbClr val="000000"/>
                          </a:solidFill>
                          <a:latin typeface="仿宋" panose="02010609060101010101" charset="-122"/>
                          <a:ea typeface="仿宋" panose="02010609060101010101" charset="-122"/>
                          <a:cs typeface="仿宋" panose="02010609060101010101" charset="-122"/>
                        </a:rPr>
                        <a:t>。</a:t>
                      </a:r>
                      <a:endParaRPr lang="en-US" altLang="en-US" sz="1600" b="0">
                        <a:solidFill>
                          <a:srgbClr val="000000"/>
                        </a:solidFill>
                        <a:latin typeface="仿宋" panose="02010609060101010101" charset="-122"/>
                        <a:ea typeface="仿宋" panose="02010609060101010101" charset="-122"/>
                        <a:cs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2DBEB"/>
                    </a:solidFill>
                  </a:tcPr>
                </a:tc>
              </a:tr>
              <a:tr h="704215">
                <a:tc vMerge="1">
                  <a:tcPr marL="12700" marR="12700" marT="12700" vert="horz" anchor="t" anchorCtr="0">
                    <a:lnL>
                      <a:noFill/>
                    </a:lnL>
                    <a:lnR>
                      <a:noFill/>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cs typeface="仿宋" panose="02010609060101010101" charset="-122"/>
                        </a:rPr>
                        <a:t>符合相应条件要求的特设岗位教师，可按规定</a:t>
                      </a:r>
                      <a:r>
                        <a:rPr lang="en-US" sz="1600" b="1">
                          <a:solidFill>
                            <a:srgbClr val="FF0000"/>
                          </a:solidFill>
                          <a:latin typeface="仿宋" panose="02010609060101010101" charset="-122"/>
                          <a:ea typeface="仿宋" panose="02010609060101010101" charset="-122"/>
                          <a:cs typeface="仿宋" panose="02010609060101010101" charset="-122"/>
                        </a:rPr>
                        <a:t>推荐免试攻读教育硕士</a:t>
                      </a:r>
                      <a:r>
                        <a:rPr lang="en-US" sz="1600" b="0">
                          <a:solidFill>
                            <a:srgbClr val="000000"/>
                          </a:solidFill>
                          <a:latin typeface="仿宋" panose="02010609060101010101" charset="-122"/>
                          <a:ea typeface="仿宋" panose="02010609060101010101" charset="-122"/>
                          <a:cs typeface="仿宋" panose="02010609060101010101" charset="-122"/>
                        </a:rPr>
                        <a:t>。特设岗位教师3年聘期视同“农村学校教育硕士师资培养计划”要求的3年基层教学实践。</a:t>
                      </a:r>
                      <a:endParaRPr lang="en-US" altLang="en-US" sz="1600" b="0">
                        <a:solidFill>
                          <a:srgbClr val="000000"/>
                        </a:solidFill>
                        <a:latin typeface="仿宋" panose="02010609060101010101" charset="-122"/>
                        <a:ea typeface="仿宋" panose="02010609060101010101" charset="-122"/>
                        <a:cs typeface="仿宋" panose="02010609060101010101" charset="-122"/>
                      </a:endParaRPr>
                    </a:p>
                  </a:txBody>
                  <a:tcPr marL="12700" marR="12700" marT="12700" vert="horz" anchor="t" anchorCtr="0">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505460">
                <a:tc vMerge="1">
                  <a:tcPr marL="12700" marR="12700" marT="12700" vert="horz" anchor="t" anchorCtr="0">
                    <a:lnL>
                      <a:noFill/>
                    </a:lnL>
                    <a:lnR>
                      <a:noFill/>
                    </a:lnR>
                    <a:lnT cap="flat">
                      <a:noFill/>
                    </a:lnT>
                    <a:lnB cap="flat">
                      <a:noFill/>
                    </a:lnB>
                    <a:lnTlToBr>
                      <a:noFill/>
                    </a:lnTlToBr>
                    <a:lnBlToTr>
                      <a:noFill/>
                    </a:lnBlToTr>
                    <a:solidFill>
                      <a:srgbClr val="5C8FC7"/>
                    </a:solidFill>
                  </a:tcPr>
                </a:tc>
                <a:tc>
                  <a:txBody>
                    <a:bodyPr/>
                    <a:p>
                      <a:pPr indent="0">
                        <a:buNone/>
                      </a:pPr>
                      <a:r>
                        <a:rPr lang="zh-CN" sz="1600" b="0">
                          <a:solidFill>
                            <a:srgbClr val="000000"/>
                          </a:solidFill>
                          <a:latin typeface="仿宋" panose="02010609060101010101" charset="-122"/>
                          <a:ea typeface="仿宋" panose="02010609060101010101" charset="-122"/>
                          <a:cs typeface="仿宋" panose="02010609060101010101" charset="-122"/>
                        </a:rPr>
                        <a:t>期满报考硕士研究生的，3年内享受“初试总分加10分，同等条件下优先录取”的优惠政策。</a:t>
                      </a:r>
                      <a:endParaRPr lang="zh-CN" altLang="en-US" sz="1600" b="0">
                        <a:solidFill>
                          <a:srgbClr val="000000"/>
                        </a:solidFill>
                        <a:latin typeface="仿宋" panose="02010609060101010101" charset="-122"/>
                        <a:ea typeface="仿宋" panose="02010609060101010101" charset="-122"/>
                        <a:cs typeface="仿宋" panose="02010609060101010101" charset="-122"/>
                      </a:endParaRPr>
                    </a:p>
                  </a:txBody>
                  <a:tcPr marL="12700" marR="12700" marT="12700" vert="horz" anchor="t" anchorCtr="0">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cap="flat">
                      <a:noFill/>
                    </a:lnB>
                    <a:lnTlToBr>
                      <a:noFill/>
                    </a:lnTlToBr>
                    <a:lnBlToTr>
                      <a:noFill/>
                    </a:lnBlToTr>
                    <a:solidFill>
                      <a:srgbClr val="EAEEF5"/>
                    </a:solid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39520" y="1096645"/>
            <a:ext cx="9712325" cy="1198880"/>
          </a:xfrm>
          <a:prstGeom prst="rect">
            <a:avLst/>
          </a:prstGeom>
          <a:noFill/>
        </p:spPr>
        <p:txBody>
          <a:bodyPr wrap="square" rtlCol="0" anchor="t">
            <a:spAutoFit/>
          </a:bodyPr>
          <a:lstStyle/>
          <a:p>
            <a:endParaRPr lang="zh-CN" altLang="en-US">
              <a:sym typeface="+mn-ea"/>
            </a:endParaRPr>
          </a:p>
          <a:p>
            <a:pPr marL="285750" indent="-285750">
              <a:buFont typeface="Arial" panose="020B0604020202020204" pitchFamily="34" charset="0"/>
              <a:buChar char="•"/>
            </a:pPr>
            <a:endParaRPr lang="zh-CN" altLang="en-US">
              <a:sym typeface="+mn-ea"/>
            </a:endParaRPr>
          </a:p>
          <a:p>
            <a:pPr marL="285750" indent="-285750">
              <a:buFont typeface="Arial" panose="020B0604020202020204" pitchFamily="34" charset="0"/>
              <a:buChar char="•"/>
            </a:pPr>
            <a:endParaRPr lang="zh-CN" altLang="en-US">
              <a:sym typeface="+mn-ea"/>
            </a:endParaRPr>
          </a:p>
          <a:p>
            <a:endParaRPr lang="zh-CN" altLang="en-US">
              <a:sym typeface="+mn-ea"/>
            </a:endParaRPr>
          </a:p>
        </p:txBody>
      </p:sp>
      <p:graphicFrame>
        <p:nvGraphicFramePr>
          <p:cNvPr id="5" name="表格 4"/>
          <p:cNvGraphicFramePr/>
          <p:nvPr>
            <p:custDataLst>
              <p:tags r:id="rId1"/>
            </p:custDataLst>
          </p:nvPr>
        </p:nvGraphicFramePr>
        <p:xfrm>
          <a:off x="1009015" y="584200"/>
          <a:ext cx="10316845" cy="5560060"/>
        </p:xfrm>
        <a:graphic>
          <a:graphicData uri="http://schemas.openxmlformats.org/drawingml/2006/table">
            <a:tbl>
              <a:tblPr firstRow="1" bandRow="1">
                <a:tableStyleId>{5C22544A-7EE6-4342-B048-85BDC9FD1C3A}</a:tableStyleId>
              </a:tblPr>
              <a:tblGrid>
                <a:gridCol w="763905"/>
                <a:gridCol w="9552940"/>
              </a:tblGrid>
              <a:tr h="396875">
                <a:tc rowSpan="10">
                  <a:txBody>
                    <a:bodyPr/>
                    <a:p>
                      <a:pPr indent="0" algn="ctr">
                        <a:buNone/>
                      </a:pPr>
                      <a:endParaRPr lang="zh-CN" sz="2000" b="1">
                        <a:solidFill>
                          <a:srgbClr val="FFFFFF"/>
                        </a:solidFill>
                        <a:latin typeface="Arial" panose="020B0604020202020204" pitchFamily="34" charset="0"/>
                        <a:ea typeface="仿宋" panose="02010609060101010101" charset="-122"/>
                      </a:endParaRPr>
                    </a:p>
                    <a:p>
                      <a:pPr indent="0" algn="ctr">
                        <a:buNone/>
                      </a:pPr>
                      <a:endParaRPr lang="zh-CN" sz="2000" b="1">
                        <a:solidFill>
                          <a:srgbClr val="FFFFFF"/>
                        </a:solidFill>
                        <a:latin typeface="Arial" panose="020B0604020202020204" pitchFamily="34" charset="0"/>
                        <a:ea typeface="仿宋" panose="02010609060101010101" charset="-122"/>
                      </a:endParaRPr>
                    </a:p>
                    <a:p>
                      <a:pPr indent="0" algn="ctr">
                        <a:buNone/>
                      </a:pPr>
                      <a:r>
                        <a:rPr lang="zh-CN" sz="2000" b="1">
                          <a:solidFill>
                            <a:srgbClr val="FFFFFF"/>
                          </a:solidFill>
                          <a:latin typeface="Arial" panose="020B0604020202020204" pitchFamily="34" charset="0"/>
                          <a:ea typeface="仿宋" panose="02010609060101010101" charset="-122"/>
                        </a:rPr>
                        <a:t>三</a:t>
                      </a:r>
                      <a:endParaRPr lang="zh-CN" sz="2000" b="1">
                        <a:solidFill>
                          <a:srgbClr val="FFFFFF"/>
                        </a:solidFill>
                        <a:latin typeface="Arial" panose="020B0604020202020204" pitchFamily="34" charset="0"/>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r>
                        <a:rPr lang="zh-CN" altLang="zh-CN" sz="2000" b="1">
                          <a:solidFill>
                            <a:srgbClr val="FFFFFF"/>
                          </a:solidFill>
                          <a:ea typeface="仿宋" panose="02010609060101010101" charset="-122"/>
                        </a:rPr>
                        <a:t>支</a:t>
                      </a: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r>
                        <a:rPr lang="zh-CN" altLang="zh-CN" sz="2000" b="1">
                          <a:solidFill>
                            <a:srgbClr val="FFFFFF"/>
                          </a:solidFill>
                          <a:ea typeface="仿宋" panose="02010609060101010101" charset="-122"/>
                        </a:rPr>
                        <a:t>一</a:t>
                      </a: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endParaRPr lang="zh-CN" altLang="zh-CN" sz="2000" b="1">
                        <a:solidFill>
                          <a:srgbClr val="FFFFFF"/>
                        </a:solidFill>
                        <a:ea typeface="仿宋" panose="02010609060101010101" charset="-122"/>
                      </a:endParaRPr>
                    </a:p>
                    <a:p>
                      <a:pPr indent="0" algn="ctr">
                        <a:buNone/>
                      </a:pPr>
                      <a:r>
                        <a:rPr lang="zh-CN" altLang="zh-CN" sz="2000" b="1">
                          <a:solidFill>
                            <a:srgbClr val="FFFFFF"/>
                          </a:solidFill>
                          <a:ea typeface="仿宋" panose="02010609060101010101" charset="-122"/>
                        </a:rPr>
                        <a:t>扶</a:t>
                      </a:r>
                      <a:endParaRPr lang="zh-CN" sz="2000" b="1">
                        <a:solidFill>
                          <a:srgbClr val="FFFFFF"/>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cap="flat">
                      <a:noFill/>
                    </a:lnB>
                    <a:lnTlToBr>
                      <a:noFill/>
                    </a:lnTlToBr>
                    <a:lnBlToTr>
                      <a:noFill/>
                    </a:lnBlToTr>
                    <a:solidFill>
                      <a:srgbClr val="5C8FC7"/>
                    </a:solidFill>
                  </a:tcPr>
                </a:tc>
                <a:tc>
                  <a:txBody>
                    <a:bodyPr/>
                    <a:p>
                      <a:pPr indent="0" algn="l">
                        <a:buNone/>
                      </a:pPr>
                      <a:r>
                        <a:rPr lang="zh-CN" sz="1800" b="1">
                          <a:solidFill>
                            <a:srgbClr val="FFFFFF"/>
                          </a:solidFill>
                          <a:latin typeface="Arial" panose="020B0604020202020204" pitchFamily="34" charset="0"/>
                          <a:ea typeface="仿宋_GB2312" panose="02010609030101010101" charset="-122"/>
                        </a:rPr>
                        <a:t>就业服务及优惠政策</a:t>
                      </a:r>
                      <a:endParaRPr lang="zh-CN" altLang="en-US" sz="1800" b="1">
                        <a:solidFill>
                          <a:srgbClr val="FFFFFF"/>
                        </a:solidFill>
                        <a:latin typeface="Arial" panose="020B0604020202020204" pitchFamily="34" charset="0"/>
                        <a:ea typeface="仿宋_GB2312" panose="0201060903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5C8FC7"/>
                    </a:solidFill>
                  </a:tcPr>
                </a:tc>
              </a:tr>
              <a:tr h="398780">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cap="flat">
                      <a:noFill/>
                    </a:lnB>
                  </a:tcPr>
                </a:tc>
                <a:tc>
                  <a:txBody>
                    <a:bodyPr/>
                    <a:p>
                      <a:pPr indent="0" algn="l">
                        <a:buNone/>
                      </a:pPr>
                      <a:r>
                        <a:rPr lang="zh-CN" sz="1600" b="0">
                          <a:solidFill>
                            <a:srgbClr val="000000"/>
                          </a:solidFill>
                          <a:latin typeface="Arial" panose="020B0604020202020204" pitchFamily="34" charset="0"/>
                          <a:ea typeface="仿宋" panose="02010609060101010101" charset="-122"/>
                        </a:rPr>
                        <a:t>优先招募脱贫户、零就业家庭毕业生和已参加规范化培训医学专业毕业生。</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2DBEB"/>
                    </a:solidFill>
                  </a:tcPr>
                </a:tc>
              </a:tr>
              <a:tr h="651510">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lgn="l">
                        <a:buNone/>
                      </a:pPr>
                      <a:r>
                        <a:rPr lang="zh-CN" sz="1600" b="0">
                          <a:solidFill>
                            <a:srgbClr val="000000"/>
                          </a:solidFill>
                          <a:latin typeface="Arial" panose="020B0604020202020204" pitchFamily="34" charset="0"/>
                          <a:ea typeface="仿宋" panose="02010609060101010101" charset="-122"/>
                        </a:rPr>
                        <a:t>持续强化培养使用。继续实施“三支一扶”人员能力提升专项计划，2022年中央财政支持培训8000人次，其中乡村振兴主题培训5000人次，并按3000元每人次标准给予补助。</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689610">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cap="flat">
                      <a:noFill/>
                    </a:lnB>
                  </a:tcPr>
                </a:tc>
                <a:tc>
                  <a:txBody>
                    <a:bodyPr/>
                    <a:p>
                      <a:pPr indent="0" algn="l">
                        <a:buNone/>
                      </a:pPr>
                      <a:r>
                        <a:rPr lang="zh-CN" sz="1600" b="0">
                          <a:solidFill>
                            <a:srgbClr val="000000"/>
                          </a:solidFill>
                          <a:latin typeface="Arial" panose="020B0604020202020204" pitchFamily="34" charset="0"/>
                          <a:ea typeface="仿宋" panose="02010609060101010101" charset="-122"/>
                        </a:rPr>
                        <a:t>提升服务保障水平。2022年，中央财政按照东部地区每人每年1.2万元、中部地区2.4万元、西部地区3万元（西藏、新疆南疆四地州4万元）和一次性安家费每人3000元的标准给予补助。</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2DBEB"/>
                    </a:solidFill>
                  </a:tcPr>
                </a:tc>
              </a:tr>
              <a:tr h="690245">
                <a:tc vMerge="1">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cap="flat">
                      <a:noFill/>
                    </a:lnT>
                    <a:lnB cap="flat">
                      <a:noFill/>
                    </a:lnB>
                    <a:lnTlToBr>
                      <a:noFill/>
                    </a:lnTlToBr>
                    <a:lnBlToTr>
                      <a:noFill/>
                    </a:lnBlToTr>
                    <a:solidFill>
                      <a:srgbClr val="5C8FC7"/>
                    </a:solidFill>
                  </a:tcPr>
                </a:tc>
                <a:tc>
                  <a:txBody>
                    <a:bodyPr/>
                    <a:p>
                      <a:pPr indent="0" algn="l">
                        <a:buNone/>
                      </a:pPr>
                      <a:r>
                        <a:rPr lang="zh-CN" sz="1600" b="0">
                          <a:solidFill>
                            <a:srgbClr val="000000"/>
                          </a:solidFill>
                          <a:latin typeface="Arial" panose="020B0604020202020204" pitchFamily="34" charset="0"/>
                          <a:ea typeface="仿宋" panose="02010609060101010101" charset="-122"/>
                        </a:rPr>
                        <a:t>各地要加大资金支持力度，按照有关规定缴纳基本养老、基本医疗、工伤保险，结合实际创造条件缴纳住房公积金、办理补充医疗和人身意外伤害险等、发放艰苦边远地区津贴。</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651510">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cap="flat">
                      <a:noFill/>
                    </a:lnB>
                  </a:tcPr>
                </a:tc>
                <a:tc>
                  <a:txBody>
                    <a:bodyPr/>
                    <a:p>
                      <a:pPr indent="0" algn="l">
                        <a:buNone/>
                      </a:pPr>
                      <a:r>
                        <a:rPr lang="zh-CN" sz="1600" b="0">
                          <a:solidFill>
                            <a:srgbClr val="000000"/>
                          </a:solidFill>
                          <a:latin typeface="Arial" panose="020B0604020202020204" pitchFamily="34" charset="0"/>
                          <a:ea typeface="仿宋" panose="02010609060101010101" charset="-122"/>
                        </a:rPr>
                        <a:t>按月足额发放工作生活补贴，保障达到当地乡镇机关或事业单位从高校毕业生中新聘用人员试用期满后工资收入水平。</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2DBEB"/>
                    </a:solidFill>
                  </a:tcPr>
                </a:tc>
              </a:tr>
              <a:tr h="911860">
                <a:tc vMerge="1">
                  <a:tcPr marL="12700" marR="12700" marT="12700" vert="horz" anchor="t" anchorCtr="0">
                    <a:lnL>
                      <a:noFill/>
                    </a:lnL>
                    <a:lnR>
                      <a:noFill/>
                    </a:lnR>
                    <a:lnT cap="flat">
                      <a:noFill/>
                    </a:lnT>
                    <a:lnB cap="flat">
                      <a:noFill/>
                    </a:lnB>
                    <a:lnTlToBr>
                      <a:noFill/>
                    </a:lnTlToBr>
                    <a:lnBlToTr>
                      <a:noFill/>
                    </a:lnBlToTr>
                    <a:solidFill>
                      <a:srgbClr val="5C8FC7"/>
                    </a:solidFill>
                  </a:tcPr>
                </a:tc>
                <a:tc>
                  <a:txBody>
                    <a:bodyPr/>
                    <a:p>
                      <a:pPr indent="0" algn="l">
                        <a:buNone/>
                      </a:pPr>
                      <a:r>
                        <a:rPr lang="zh-CN" sz="1600" b="1">
                          <a:solidFill>
                            <a:srgbClr val="FF0000"/>
                          </a:solidFill>
                          <a:latin typeface="Arial" panose="020B0604020202020204" pitchFamily="34" charset="0"/>
                          <a:ea typeface="仿宋" panose="02010609060101010101" charset="-122"/>
                        </a:rPr>
                        <a:t>落实公务员定向考录、事业单位专项招聘。</a:t>
                      </a:r>
                      <a:r>
                        <a:rPr lang="zh-CN" sz="1600" b="0">
                          <a:solidFill>
                            <a:srgbClr val="000000"/>
                          </a:solidFill>
                          <a:latin typeface="Arial" panose="020B0604020202020204" pitchFamily="34" charset="0"/>
                          <a:ea typeface="仿宋" panose="02010609060101010101" charset="-122"/>
                        </a:rPr>
                        <a:t>在县乡基层事业单位公开招聘中拿出一定数量或比例的岗位对服务期满考核合格的人员进行专项招聘，并增加工作实绩在考察中的权重，聘用后可以不再约定试用期。</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448310">
                <a:tc vMerge="1">
                  <a:tcPr/>
                </a:tc>
                <a:tc>
                  <a:txBody>
                    <a:bodyPr/>
                    <a:p>
                      <a:pPr indent="0" algn="l">
                        <a:buNone/>
                      </a:pPr>
                      <a:r>
                        <a:rPr lang="zh-CN" sz="1600" b="0">
                          <a:solidFill>
                            <a:srgbClr val="000000"/>
                          </a:solidFill>
                          <a:latin typeface="Arial" panose="020B0604020202020204" pitchFamily="34" charset="0"/>
                          <a:ea typeface="仿宋" panose="02010609060101010101" charset="-122"/>
                        </a:rPr>
                        <a:t>符合条件人员可同等享受应届毕业生相关政策，以及考研初试加分政策（3年）。</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360045">
                <a:tc vMerge="1">
                  <a:tcPr/>
                </a:tc>
                <a:tc>
                  <a:txBody>
                    <a:bodyPr/>
                    <a:p>
                      <a:pPr indent="0" algn="l">
                        <a:buNone/>
                      </a:pPr>
                      <a:r>
                        <a:rPr lang="zh-CN" sz="1600" b="0">
                          <a:solidFill>
                            <a:srgbClr val="000000"/>
                          </a:solidFill>
                          <a:latin typeface="Arial" panose="020B0604020202020204" pitchFamily="34" charset="0"/>
                          <a:ea typeface="仿宋" panose="02010609060101010101" charset="-122"/>
                        </a:rPr>
                        <a:t>期满“三支一扶”人员可按规定享受学费补偿和助学贷款代偿政策。</a:t>
                      </a:r>
                      <a:endParaRPr lang="zh-CN" altLang="en-US" sz="1600" b="0">
                        <a:solidFill>
                          <a:srgbClr val="000000"/>
                        </a:solidFill>
                        <a:latin typeface="Arial" panose="020B0604020202020204" pitchFamily="34" charset="0"/>
                        <a:ea typeface="仿宋" panose="02010609060101010101" charset="-122"/>
                      </a:endParaRPr>
                    </a:p>
                  </a:txBody>
                  <a:tcPr marL="12700" marR="12700" marT="12700" vert="horz" anchor="t" anchorCtr="0">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r h="361315">
                <a:tc vMerge="1">
                  <a:tcPr>
                    <a:lnB cap="flat">
                      <a:noFill/>
                    </a:lnB>
                  </a:tcPr>
                </a:tc>
                <a:tc>
                  <a:txBody>
                    <a:bodyPr/>
                    <a:p>
                      <a:pPr indent="0" algn="l">
                        <a:buNone/>
                      </a:pPr>
                      <a:r>
                        <a:rPr lang="zh-CN" sz="1600" b="1">
                          <a:solidFill>
                            <a:srgbClr val="FF0000"/>
                          </a:solidFill>
                          <a:latin typeface="Arial" panose="020B0604020202020204" pitchFamily="34" charset="0"/>
                          <a:ea typeface="仿宋" panose="02010609060101010101" charset="-122"/>
                        </a:rPr>
                        <a:t>江西的三支一扶没有面试，服务期满即可转事业编！</a:t>
                      </a:r>
                      <a:endParaRPr lang="zh-CN" altLang="en-US" sz="1600" b="1">
                        <a:solidFill>
                          <a:srgbClr val="FF0000"/>
                        </a:solidFill>
                        <a:latin typeface="Arial" panose="020B0604020202020204" pitchFamily="34" charset="0"/>
                        <a:ea typeface="仿宋" panose="02010609060101010101" charset="-122"/>
                      </a:endParaRPr>
                    </a:p>
                  </a:txBody>
                  <a:tcPr marL="12700" marR="12700" marT="12700" vert="horz" anchor="t" anchorCtr="0">
                    <a:lnL>
                      <a:noFill/>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AEEF5"/>
                    </a:solid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39850" y="95250"/>
            <a:ext cx="4594860" cy="6667500"/>
          </a:xfrm>
          <a:prstGeom prst="rect">
            <a:avLst/>
          </a:prstGeom>
        </p:spPr>
      </p:pic>
      <p:pic>
        <p:nvPicPr>
          <p:cNvPr id="4" name="图片 3"/>
          <p:cNvPicPr>
            <a:picLocks noChangeAspect="1"/>
          </p:cNvPicPr>
          <p:nvPr/>
        </p:nvPicPr>
        <p:blipFill>
          <a:blip r:embed="rId2"/>
          <a:stretch>
            <a:fillRect/>
          </a:stretch>
        </p:blipFill>
        <p:spPr>
          <a:xfrm>
            <a:off x="6159500" y="93345"/>
            <a:ext cx="4622165" cy="665035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1971675" y="0"/>
            <a:ext cx="4008120" cy="6880860"/>
          </a:xfrm>
          <a:prstGeom prst="rect">
            <a:avLst/>
          </a:prstGeom>
        </p:spPr>
      </p:pic>
      <p:pic>
        <p:nvPicPr>
          <p:cNvPr id="9" name="图片 8"/>
          <p:cNvPicPr>
            <a:picLocks noChangeAspect="1"/>
          </p:cNvPicPr>
          <p:nvPr/>
        </p:nvPicPr>
        <p:blipFill>
          <a:blip r:embed="rId2"/>
          <a:stretch>
            <a:fillRect/>
          </a:stretch>
        </p:blipFill>
        <p:spPr>
          <a:xfrm>
            <a:off x="6033135" y="635"/>
            <a:ext cx="4240530" cy="6793230"/>
          </a:xfrm>
          <a:prstGeom prst="rect">
            <a:avLst/>
          </a:prstGeom>
        </p:spPr>
      </p:pic>
      <p:pic>
        <p:nvPicPr>
          <p:cNvPr id="12" name="图片 11"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8395" y="7112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399665" y="55245"/>
            <a:ext cx="3527425" cy="6577965"/>
          </a:xfrm>
          <a:prstGeom prst="rect">
            <a:avLst/>
          </a:prstGeom>
        </p:spPr>
      </p:pic>
      <p:pic>
        <p:nvPicPr>
          <p:cNvPr id="3" name="图片 2"/>
          <p:cNvPicPr>
            <a:picLocks noChangeAspect="1"/>
          </p:cNvPicPr>
          <p:nvPr/>
        </p:nvPicPr>
        <p:blipFill>
          <a:blip r:embed="rId2"/>
          <a:stretch>
            <a:fillRect/>
          </a:stretch>
        </p:blipFill>
        <p:spPr>
          <a:xfrm>
            <a:off x="6012815" y="57150"/>
            <a:ext cx="3542665" cy="657606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29410" y="101600"/>
            <a:ext cx="4495165" cy="6674485"/>
          </a:xfrm>
          <a:prstGeom prst="rect">
            <a:avLst/>
          </a:prstGeom>
        </p:spPr>
      </p:pic>
      <p:pic>
        <p:nvPicPr>
          <p:cNvPr id="3" name="图片 2"/>
          <p:cNvPicPr>
            <a:picLocks noChangeAspect="1"/>
          </p:cNvPicPr>
          <p:nvPr/>
        </p:nvPicPr>
        <p:blipFill>
          <a:blip r:embed="rId2"/>
          <a:srcRect t="1353"/>
          <a:stretch>
            <a:fillRect/>
          </a:stretch>
        </p:blipFill>
        <p:spPr>
          <a:xfrm>
            <a:off x="6193790" y="101600"/>
            <a:ext cx="4559935" cy="6674485"/>
          </a:xfrm>
          <a:prstGeom prst="rect">
            <a:avLst/>
          </a:prstGeom>
        </p:spPr>
      </p:pic>
      <p:pic>
        <p:nvPicPr>
          <p:cNvPr id="4" name="图片 3"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7750" y="57785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1192"/>
          <a:stretch>
            <a:fillRect/>
          </a:stretch>
        </p:blipFill>
        <p:spPr>
          <a:xfrm>
            <a:off x="1614170" y="62865"/>
            <a:ext cx="4572635" cy="6723380"/>
          </a:xfrm>
          <a:prstGeom prst="rect">
            <a:avLst/>
          </a:prstGeom>
        </p:spPr>
      </p:pic>
      <p:pic>
        <p:nvPicPr>
          <p:cNvPr id="3" name="图片 2"/>
          <p:cNvPicPr>
            <a:picLocks noChangeAspect="1"/>
          </p:cNvPicPr>
          <p:nvPr/>
        </p:nvPicPr>
        <p:blipFill>
          <a:blip r:embed="rId2"/>
          <a:stretch>
            <a:fillRect/>
          </a:stretch>
        </p:blipFill>
        <p:spPr>
          <a:xfrm>
            <a:off x="6256655" y="62865"/>
            <a:ext cx="4545330" cy="6723380"/>
          </a:xfrm>
          <a:prstGeom prst="rect">
            <a:avLst/>
          </a:prstGeom>
        </p:spPr>
      </p:pic>
      <p:pic>
        <p:nvPicPr>
          <p:cNvPr id="4" name="图片 3"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325" y="56769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94790" y="52070"/>
            <a:ext cx="4603115" cy="6805930"/>
          </a:xfrm>
          <a:prstGeom prst="rect">
            <a:avLst/>
          </a:prstGeom>
        </p:spPr>
      </p:pic>
      <p:pic>
        <p:nvPicPr>
          <p:cNvPr id="3" name="图片 2"/>
          <p:cNvPicPr>
            <a:picLocks noChangeAspect="1"/>
          </p:cNvPicPr>
          <p:nvPr/>
        </p:nvPicPr>
        <p:blipFill>
          <a:blip r:embed="rId2"/>
          <a:stretch>
            <a:fillRect/>
          </a:stretch>
        </p:blipFill>
        <p:spPr>
          <a:xfrm>
            <a:off x="6235700" y="52705"/>
            <a:ext cx="4653280" cy="6805295"/>
          </a:xfrm>
          <a:prstGeom prst="rect">
            <a:avLst/>
          </a:prstGeom>
        </p:spPr>
      </p:pic>
      <p:pic>
        <p:nvPicPr>
          <p:cNvPr id="4" name="图片 3"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1665" y="54737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17040" y="112395"/>
            <a:ext cx="4555490" cy="6655435"/>
          </a:xfrm>
          <a:prstGeom prst="rect">
            <a:avLst/>
          </a:prstGeom>
        </p:spPr>
      </p:pic>
      <p:pic>
        <p:nvPicPr>
          <p:cNvPr id="3" name="图片 2"/>
          <p:cNvPicPr>
            <a:picLocks noChangeAspect="1"/>
          </p:cNvPicPr>
          <p:nvPr/>
        </p:nvPicPr>
        <p:blipFill>
          <a:blip r:embed="rId2"/>
          <a:stretch>
            <a:fillRect/>
          </a:stretch>
        </p:blipFill>
        <p:spPr>
          <a:xfrm>
            <a:off x="6296025" y="112395"/>
            <a:ext cx="4460875" cy="668337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p:nvPr>
            <p:ph type="ctrTitle" idx="2"/>
            <p:custDataLst>
              <p:tags r:id="rId1"/>
            </p:custDataLst>
          </p:nvPr>
        </p:nvSpPr>
        <p:spPr/>
        <p:txBody>
          <a:bodyPr>
            <a:normAutofit fontScale="90000"/>
          </a:bodyPr>
          <a:p>
            <a: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毕业生求职技巧</a:t>
            </a:r>
            <a:b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br>
            <a:endParaRPr altLang="zh-CN" sz="2700"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6" name="文本框 5"/>
          <p:cNvSpPr txBox="1"/>
          <p:nvPr>
            <p:custDataLst>
              <p:tags r:id="rId2"/>
            </p:custDataLst>
          </p:nvPr>
        </p:nvSpPr>
        <p:spPr>
          <a:xfrm>
            <a:off x="1481936" y="1487170"/>
            <a:ext cx="3692833" cy="1751832"/>
          </a:xfrm>
          <a:prstGeom prst="rect">
            <a:avLst/>
          </a:prstGeom>
          <a:noFill/>
        </p:spPr>
        <p:txBody>
          <a:bodyPr wrap="square" tIns="0" bIns="0" rtlCol="0" anchor="b" anchorCtr="0">
            <a:normAutofit/>
          </a:bodyPr>
          <a:p>
            <a:pPr algn="ctr"/>
            <a:r>
              <a:rPr lang="en-US" altLang="zh-CN" sz="8000" b="1" dirty="0">
                <a:solidFill>
                  <a:schemeClr val="accent1">
                    <a:lumMod val="75000"/>
                  </a:schemeClr>
                </a:solidFill>
                <a:uFillTx/>
                <a:latin typeface="Arial" panose="020B0604020202020204" pitchFamily="34" charset="0"/>
                <a:ea typeface="汉仪旗黑-50简" charset="0"/>
                <a:cs typeface="汉仪旗黑-50简" charset="0"/>
              </a:rPr>
              <a:t>05</a:t>
            </a:r>
            <a:endParaRPr lang="en-US" altLang="zh-CN" sz="8000" b="1" dirty="0">
              <a:solidFill>
                <a:schemeClr val="accent1">
                  <a:lumMod val="75000"/>
                </a:schemeClr>
              </a:solidFill>
              <a:uFillTx/>
              <a:latin typeface="Arial" panose="020B0604020202020204" pitchFamily="34" charset="0"/>
              <a:ea typeface="汉仪旗黑-50简" charset="0"/>
              <a:cs typeface="汉仪旗黑-50简" charset="0"/>
            </a:endParaRPr>
          </a:p>
        </p:txBody>
      </p:sp>
      <p:sp>
        <p:nvSpPr>
          <p:cNvPr id="3" name="文本框 2"/>
          <p:cNvSpPr txBox="1"/>
          <p:nvPr/>
        </p:nvSpPr>
        <p:spPr>
          <a:xfrm>
            <a:off x="1327150" y="4050665"/>
            <a:ext cx="4209415" cy="368300"/>
          </a:xfrm>
          <a:prstGeom prst="rect">
            <a:avLst/>
          </a:prstGeom>
          <a:noFill/>
        </p:spPr>
        <p:txBody>
          <a:bodyPr wrap="square" rtlCol="0">
            <a:spAutoFit/>
          </a:bodyPr>
          <a:p>
            <a:r>
              <a:rPr lang="zh-CN" altLang="en-US"/>
              <a:t>简历、面试及礼仪</a:t>
            </a: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Text Placeholder 13"/>
          <p:cNvSpPr>
            <a:spLocks noGrp="1"/>
          </p:cNvSpPr>
          <p:nvPr>
            <p:custDataLst>
              <p:tags r:id="rId1"/>
            </p:custDataLst>
          </p:nvPr>
        </p:nvSpPr>
        <p:spPr>
          <a:xfrm>
            <a:off x="10326688" y="1125538"/>
            <a:ext cx="1865312" cy="263525"/>
          </a:xfrm>
          <a:prstGeom prst="rect">
            <a:avLst/>
          </a:prstGeom>
        </p:spPr>
        <p:txBody>
          <a:bodyPr vert="horz" wrap="square" lIns="90000" tIns="46800" rIns="90000" bIns="46800" rtlCol="0">
            <a:normAutofit fontScale="75000"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pitchFamily="34" charset="-122"/>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rgbClr val="000000"/>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indent="0" algn="ctr">
              <a:buNone/>
            </a:pPr>
            <a:r>
              <a:rPr lang="en-US" sz="120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rPr>
              <a:t>www.wps.cn</a:t>
            </a:r>
            <a:endParaRPr lang="en-US" sz="1200" dirty="0">
              <a:solidFill>
                <a:srgbClr val="000000">
                  <a:lumMod val="50000"/>
                  <a:lumOff val="50000"/>
                </a:srgb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2"/>
          <a:stretch>
            <a:fillRect/>
          </a:stretch>
        </p:blipFill>
        <p:spPr>
          <a:xfrm>
            <a:off x="1388745" y="155575"/>
            <a:ext cx="4402455" cy="6558280"/>
          </a:xfrm>
          <a:prstGeom prst="rect">
            <a:avLst/>
          </a:prstGeom>
        </p:spPr>
      </p:pic>
      <p:pic>
        <p:nvPicPr>
          <p:cNvPr id="3" name="图片 2"/>
          <p:cNvPicPr>
            <a:picLocks noChangeAspect="1"/>
          </p:cNvPicPr>
          <p:nvPr/>
        </p:nvPicPr>
        <p:blipFill>
          <a:blip r:embed="rId3"/>
          <a:stretch>
            <a:fillRect/>
          </a:stretch>
        </p:blipFill>
        <p:spPr>
          <a:xfrm>
            <a:off x="5915025" y="178435"/>
            <a:ext cx="4419600" cy="6530340"/>
          </a:xfrm>
          <a:prstGeom prst="rect">
            <a:avLst/>
          </a:prstGeom>
        </p:spPr>
      </p:pic>
      <p:pic>
        <p:nvPicPr>
          <p:cNvPr id="4" name="图片 3" descr="32313539393237353b32313539393230353bcee5bdc7d0c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77325" y="567690"/>
            <a:ext cx="914400" cy="9144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69415" y="100330"/>
            <a:ext cx="4484370" cy="6638290"/>
          </a:xfrm>
          <a:prstGeom prst="rect">
            <a:avLst/>
          </a:prstGeom>
        </p:spPr>
      </p:pic>
      <p:pic>
        <p:nvPicPr>
          <p:cNvPr id="3" name="图片 2"/>
          <p:cNvPicPr>
            <a:picLocks noChangeAspect="1"/>
          </p:cNvPicPr>
          <p:nvPr/>
        </p:nvPicPr>
        <p:blipFill>
          <a:blip r:embed="rId3"/>
          <a:stretch>
            <a:fillRect/>
          </a:stretch>
        </p:blipFill>
        <p:spPr>
          <a:xfrm>
            <a:off x="6135370" y="100965"/>
            <a:ext cx="4520565" cy="6638290"/>
          </a:xfrm>
          <a:prstGeom prst="rect">
            <a:avLst/>
          </a:prstGeom>
        </p:spPr>
      </p:pic>
      <p:pic>
        <p:nvPicPr>
          <p:cNvPr id="4" name="图片 3" descr="32313539393237353b32313539393230353bcee5bdc7d0c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7690" y="648970"/>
            <a:ext cx="914400" cy="9144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1039"/>
          <a:stretch>
            <a:fillRect/>
          </a:stretch>
        </p:blipFill>
        <p:spPr>
          <a:xfrm>
            <a:off x="1659890" y="38735"/>
            <a:ext cx="3962400" cy="6771640"/>
          </a:xfrm>
          <a:prstGeom prst="rect">
            <a:avLst/>
          </a:prstGeom>
        </p:spPr>
      </p:pic>
      <p:pic>
        <p:nvPicPr>
          <p:cNvPr id="3" name="图片 2"/>
          <p:cNvPicPr>
            <a:picLocks noChangeAspect="1"/>
          </p:cNvPicPr>
          <p:nvPr/>
        </p:nvPicPr>
        <p:blipFill>
          <a:blip r:embed="rId2"/>
          <a:stretch>
            <a:fillRect/>
          </a:stretch>
        </p:blipFill>
        <p:spPr>
          <a:xfrm>
            <a:off x="5827395" y="43180"/>
            <a:ext cx="4584065" cy="6820535"/>
          </a:xfrm>
          <a:prstGeom prst="rect">
            <a:avLst/>
          </a:prstGeom>
        </p:spPr>
      </p:pic>
      <p:pic>
        <p:nvPicPr>
          <p:cNvPr id="4" name="图片 3"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325" y="56769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99845" y="30480"/>
            <a:ext cx="4599940" cy="6741795"/>
          </a:xfrm>
          <a:prstGeom prst="rect">
            <a:avLst/>
          </a:prstGeom>
        </p:spPr>
      </p:pic>
      <p:pic>
        <p:nvPicPr>
          <p:cNvPr id="3" name="图片 2"/>
          <p:cNvPicPr>
            <a:picLocks noChangeAspect="1"/>
          </p:cNvPicPr>
          <p:nvPr/>
        </p:nvPicPr>
        <p:blipFill>
          <a:blip r:embed="rId2"/>
          <a:stretch>
            <a:fillRect/>
          </a:stretch>
        </p:blipFill>
        <p:spPr>
          <a:xfrm>
            <a:off x="6044565" y="31115"/>
            <a:ext cx="4484370" cy="6713855"/>
          </a:xfrm>
          <a:prstGeom prst="rect">
            <a:avLst/>
          </a:prstGeom>
        </p:spPr>
      </p:pic>
      <p:pic>
        <p:nvPicPr>
          <p:cNvPr id="4" name="图片 3"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325" y="56769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40205" y="53340"/>
            <a:ext cx="4547870" cy="6765925"/>
          </a:xfrm>
          <a:prstGeom prst="rect">
            <a:avLst/>
          </a:prstGeom>
        </p:spPr>
      </p:pic>
      <p:pic>
        <p:nvPicPr>
          <p:cNvPr id="3" name="图片 2"/>
          <p:cNvPicPr>
            <a:picLocks noChangeAspect="1"/>
          </p:cNvPicPr>
          <p:nvPr/>
        </p:nvPicPr>
        <p:blipFill>
          <a:blip r:embed="rId2"/>
          <a:stretch>
            <a:fillRect/>
          </a:stretch>
        </p:blipFill>
        <p:spPr>
          <a:xfrm>
            <a:off x="6205220" y="77470"/>
            <a:ext cx="4573270" cy="6741795"/>
          </a:xfrm>
          <a:prstGeom prst="rect">
            <a:avLst/>
          </a:prstGeom>
        </p:spPr>
      </p:pic>
      <p:pic>
        <p:nvPicPr>
          <p:cNvPr id="4" name="图片 3"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325" y="56769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86865" y="12700"/>
            <a:ext cx="4563745" cy="6832600"/>
          </a:xfrm>
          <a:prstGeom prst="rect">
            <a:avLst/>
          </a:prstGeom>
        </p:spPr>
      </p:pic>
      <p:pic>
        <p:nvPicPr>
          <p:cNvPr id="4" name="图片 3"/>
          <p:cNvPicPr>
            <a:picLocks noChangeAspect="1"/>
          </p:cNvPicPr>
          <p:nvPr/>
        </p:nvPicPr>
        <p:blipFill>
          <a:blip r:embed="rId2"/>
          <a:stretch>
            <a:fillRect/>
          </a:stretch>
        </p:blipFill>
        <p:spPr>
          <a:xfrm>
            <a:off x="6217920" y="36830"/>
            <a:ext cx="4567555" cy="6808470"/>
          </a:xfrm>
          <a:prstGeom prst="rect">
            <a:avLst/>
          </a:prstGeom>
        </p:spPr>
      </p:pic>
      <p:pic>
        <p:nvPicPr>
          <p:cNvPr id="5" name="图片 4" descr="32313539393237353b32313539393230353bcee5bdc7d0c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325" y="567690"/>
            <a:ext cx="914400" cy="914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p:txBody>
          <a:bodyPr/>
          <a:lstStyle/>
          <a:p>
            <a:r>
              <a:rPr lang="zh-CN" altLang="en-US" dirty="0"/>
              <a:t>参军入伍</a:t>
            </a:r>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497205" y="294640"/>
            <a:ext cx="10107930"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sym typeface="+mn-ea"/>
              </a:rPr>
              <a:t>三、求职目标确定的方法与途径</a:t>
            </a:r>
            <a:endParaRPr lang="zh-CN" altLang="en-US" dirty="0"/>
          </a:p>
        </p:txBody>
      </p:sp>
      <p:sp>
        <p:nvSpPr>
          <p:cNvPr id="7" name="文本框 6"/>
          <p:cNvSpPr txBox="1"/>
          <p:nvPr>
            <p:custDataLst>
              <p:tags r:id="rId2"/>
            </p:custDataLst>
          </p:nvPr>
        </p:nvSpPr>
        <p:spPr>
          <a:xfrm>
            <a:off x="461010" y="303530"/>
            <a:ext cx="9957435"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latin typeface="楷体" panose="02010609060101010101" charset="-122"/>
                <a:ea typeface="楷体" panose="02010609060101010101" charset="-122"/>
                <a:sym typeface="+mn-ea"/>
              </a:rPr>
              <a:t>二、就业去向分类</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大学生参军入伍</a:t>
            </a:r>
            <a:endParaRPr lang="zh-CN" altLang="en-US" dirty="0">
              <a:latin typeface="楷体" panose="02010609060101010101" charset="-122"/>
              <a:ea typeface="楷体" panose="02010609060101010101" charset="-122"/>
              <a:sym typeface="+mn-ea"/>
            </a:endParaRPr>
          </a:p>
        </p:txBody>
      </p:sp>
      <p:sp>
        <p:nvSpPr>
          <p:cNvPr id="8" name="文本框 7"/>
          <p:cNvSpPr txBox="1"/>
          <p:nvPr/>
        </p:nvSpPr>
        <p:spPr>
          <a:xfrm>
            <a:off x="1422103" y="1018193"/>
            <a:ext cx="9183032" cy="5323205"/>
          </a:xfrm>
          <a:prstGeom prst="rect">
            <a:avLst/>
          </a:prstGeom>
          <a:noFill/>
        </p:spPr>
        <p:txBody>
          <a:bodyPr wrap="square">
            <a:spAutoFit/>
          </a:bodyPr>
          <a:lstStyle/>
          <a:p>
            <a:pPr>
              <a:lnSpc>
                <a:spcPct val="170000"/>
              </a:lnSpc>
            </a:pPr>
            <a:r>
              <a:rPr lang="zh-CN" altLang="en-US" sz="2000" dirty="0">
                <a:solidFill>
                  <a:srgbClr val="FF0000"/>
                </a:solidFill>
                <a:latin typeface="微软雅黑" panose="020B0503020204020204" pitchFamily="34" charset="-122"/>
                <a:ea typeface="微软雅黑" panose="020B0503020204020204" pitchFamily="34" charset="-122"/>
              </a:rPr>
              <a:t>一、优先征集政策</a:t>
            </a:r>
            <a:endParaRPr lang="zh-CN" altLang="en-US" sz="2000" dirty="0">
              <a:solidFill>
                <a:srgbClr val="FF0000"/>
              </a:solidFill>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1. 大学生入伍优先报名应征、优先体检政考、优先审批定兵、优先安排使用，大学生参加体检开辟绿色通道。高校新生应当在户籍所在地参加应征；高校应届毕业生和在校生可在学校所在地参加应征，也可在入学前户籍所在地参加应征。</a:t>
            </a:r>
            <a:endParaRPr lang="zh-CN" altLang="en-US" sz="2000" dirty="0">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2. 报名网址：全国征兵网 https://www.gfbzb.gov.cn/</a:t>
            </a:r>
            <a:endParaRPr lang="zh-CN" altLang="en-US" sz="2000" dirty="0">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3. 报名时间：</a:t>
            </a:r>
            <a:endParaRPr lang="zh-CN" altLang="en-US" sz="2000" dirty="0">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上半年 男兵：上年 12 月 1 日至当年 2 月 10 日</a:t>
            </a:r>
            <a:endParaRPr lang="zh-CN" altLang="en-US" sz="2000" dirty="0">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女兵：当年 1 月 1 日至当年 2 月 10 日</a:t>
            </a:r>
            <a:endParaRPr lang="zh-CN" altLang="en-US" sz="2000" dirty="0">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下半年 男兵：上年 12 月 1 日至当年 8 月 10 日</a:t>
            </a:r>
            <a:endParaRPr lang="zh-CN" altLang="en-US" sz="2000" dirty="0">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女兵：当年 7 月 1 日至当年 8 月 10 日</a:t>
            </a:r>
            <a:endParaRPr lang="zh-CN" altLang="en-US" sz="2000"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497205" y="294640"/>
            <a:ext cx="10107930"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sym typeface="+mn-ea"/>
              </a:rPr>
              <a:t>三、求职目标确定的方法与途径</a:t>
            </a:r>
            <a:endParaRPr lang="zh-CN" altLang="en-US" dirty="0"/>
          </a:p>
        </p:txBody>
      </p:sp>
      <p:sp>
        <p:nvSpPr>
          <p:cNvPr id="7" name="文本框 6"/>
          <p:cNvSpPr txBox="1"/>
          <p:nvPr>
            <p:custDataLst>
              <p:tags r:id="rId2"/>
            </p:custDataLst>
          </p:nvPr>
        </p:nvSpPr>
        <p:spPr>
          <a:xfrm>
            <a:off x="461010" y="303530"/>
            <a:ext cx="9957435"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latin typeface="楷体" panose="02010609060101010101" charset="-122"/>
                <a:ea typeface="楷体" panose="02010609060101010101" charset="-122"/>
                <a:sym typeface="+mn-ea"/>
              </a:rPr>
              <a:t>二、就业去向分类</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大学生参军入伍</a:t>
            </a:r>
            <a:endParaRPr lang="zh-CN" altLang="en-US" dirty="0">
              <a:latin typeface="楷体" panose="02010609060101010101" charset="-122"/>
              <a:ea typeface="楷体" panose="02010609060101010101" charset="-122"/>
              <a:sym typeface="+mn-ea"/>
            </a:endParaRPr>
          </a:p>
        </p:txBody>
      </p:sp>
      <p:sp>
        <p:nvSpPr>
          <p:cNvPr id="8" name="文本框 7"/>
          <p:cNvSpPr txBox="1"/>
          <p:nvPr/>
        </p:nvSpPr>
        <p:spPr>
          <a:xfrm>
            <a:off x="1264596" y="986479"/>
            <a:ext cx="9340539" cy="5444888"/>
          </a:xfrm>
          <a:prstGeom prst="rect">
            <a:avLst/>
          </a:prstGeom>
          <a:noFill/>
        </p:spPr>
        <p:txBody>
          <a:bodyPr wrap="square">
            <a:spAutoFit/>
          </a:body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二、学费资助及优待政策</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4. </a:t>
            </a:r>
            <a:r>
              <a:rPr lang="zh-CN" altLang="en-US" dirty="0">
                <a:latin typeface="微软雅黑" panose="020B0503020204020204" pitchFamily="34" charset="-122"/>
                <a:ea typeface="微软雅黑" panose="020B0503020204020204" pitchFamily="34" charset="-122"/>
              </a:rPr>
              <a:t>学费补偿、国家助学贷款代偿、学费减免，本专科生每人每年最高不超过 </a:t>
            </a:r>
            <a:r>
              <a:rPr lang="en-US" altLang="zh-CN" dirty="0">
                <a:latin typeface="微软雅黑" panose="020B0503020204020204" pitchFamily="34" charset="-122"/>
                <a:ea typeface="微软雅黑" panose="020B0503020204020204" pitchFamily="34" charset="-122"/>
              </a:rPr>
              <a:t>12000 </a:t>
            </a:r>
            <a:r>
              <a:rPr lang="zh-CN" altLang="en-US" dirty="0">
                <a:latin typeface="微软雅黑" panose="020B0503020204020204" pitchFamily="34" charset="-122"/>
                <a:ea typeface="微软雅黑" panose="020B0503020204020204" pitchFamily="34" charset="-122"/>
              </a:rPr>
              <a:t>元，研究生每人每年最高不超过 </a:t>
            </a:r>
            <a:r>
              <a:rPr lang="en-US" altLang="zh-CN" dirty="0">
                <a:latin typeface="微软雅黑" panose="020B0503020204020204" pitchFamily="34" charset="-122"/>
                <a:ea typeface="微软雅黑" panose="020B0503020204020204" pitchFamily="34" charset="-122"/>
              </a:rPr>
              <a:t>16000 </a:t>
            </a:r>
            <a:r>
              <a:rPr lang="zh-CN" altLang="en-US" dirty="0">
                <a:latin typeface="微软雅黑" panose="020B0503020204020204" pitchFamily="34" charset="-122"/>
                <a:ea typeface="微软雅黑" panose="020B0503020204020204" pitchFamily="34" charset="-122"/>
              </a:rPr>
              <a:t>元。</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5. </a:t>
            </a:r>
            <a:r>
              <a:rPr lang="zh-CN" altLang="en-US" dirty="0">
                <a:latin typeface="微软雅黑" panose="020B0503020204020204" pitchFamily="34" charset="-122"/>
                <a:ea typeface="微软雅黑" panose="020B0503020204020204" pitchFamily="34" charset="-122"/>
              </a:rPr>
              <a:t>入伍大学生按规定享受优待政策，义务兵家庭优待金由批准入伍地发放，其家庭享受军属待遇。</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三、升学优惠政策</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6. </a:t>
            </a:r>
            <a:r>
              <a:rPr lang="zh-CN" altLang="en-US" dirty="0">
                <a:latin typeface="微软雅黑" panose="020B0503020204020204" pitchFamily="34" charset="-122"/>
                <a:ea typeface="微软雅黑" panose="020B0503020204020204" pitchFamily="34" charset="-122"/>
              </a:rPr>
              <a:t>设立“退役大学生士兵”专项硕士研究生招生计划，每年专门面向退役大学生士兵招生约</a:t>
            </a:r>
            <a:r>
              <a:rPr lang="en-US" altLang="zh-CN" dirty="0">
                <a:latin typeface="微软雅黑" panose="020B0503020204020204" pitchFamily="34" charset="-122"/>
                <a:ea typeface="微软雅黑" panose="020B0503020204020204" pitchFamily="34" charset="-122"/>
              </a:rPr>
              <a:t>8000</a:t>
            </a:r>
            <a:r>
              <a:rPr lang="zh-CN" altLang="en-US" dirty="0">
                <a:latin typeface="微软雅黑" panose="020B0503020204020204" pitchFamily="34" charset="-122"/>
                <a:ea typeface="微软雅黑" panose="020B0503020204020204" pitchFamily="34" charset="-122"/>
              </a:rPr>
              <a:t>人，并向“双一流”建设高校倾斜。</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7. </a:t>
            </a:r>
            <a:r>
              <a:rPr lang="zh-CN" altLang="en-US" dirty="0">
                <a:latin typeface="微软雅黑" panose="020B0503020204020204" pitchFamily="34" charset="-122"/>
                <a:ea typeface="微软雅黑" panose="020B0503020204020204" pitchFamily="34" charset="-122"/>
              </a:rPr>
              <a:t>在部队荣立二等功及以上，免试（指初试）攻读硕士研究生。</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8. </a:t>
            </a:r>
            <a:r>
              <a:rPr lang="zh-CN" altLang="en-US" dirty="0">
                <a:latin typeface="微软雅黑" panose="020B0503020204020204" pitchFamily="34" charset="-122"/>
                <a:ea typeface="微软雅黑" panose="020B0503020204020204" pitchFamily="34" charset="-122"/>
              </a:rPr>
              <a:t>在完成本科学业后 </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年内参加全国硕士研究生招生考试，初试总分加 </a:t>
            </a:r>
            <a:r>
              <a:rPr lang="en-US" altLang="zh-CN" dirty="0">
                <a:latin typeface="微软雅黑" panose="020B0503020204020204" pitchFamily="34" charset="-122"/>
                <a:ea typeface="微软雅黑" panose="020B0503020204020204" pitchFamily="34" charset="-122"/>
              </a:rPr>
              <a:t>10 </a:t>
            </a:r>
            <a:r>
              <a:rPr lang="zh-CN" altLang="en-US" dirty="0">
                <a:latin typeface="微软雅黑" panose="020B0503020204020204" pitchFamily="34" charset="-122"/>
                <a:ea typeface="微软雅黑" panose="020B0503020204020204" pitchFamily="34" charset="-122"/>
              </a:rPr>
              <a:t>分，同等条件下优先录取。</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9. </a:t>
            </a:r>
            <a:r>
              <a:rPr lang="zh-CN" altLang="en-US" dirty="0">
                <a:latin typeface="微软雅黑" panose="020B0503020204020204" pitchFamily="34" charset="-122"/>
                <a:ea typeface="微软雅黑" panose="020B0503020204020204" pitchFamily="34" charset="-122"/>
              </a:rPr>
              <a:t>高职（专科）学生应征入伍，退役后在完成高职（专科）学业的前提下，可免试入读普通本科，或根据意愿入读成人本科，自 </a:t>
            </a:r>
            <a:r>
              <a:rPr lang="en-US" altLang="zh-CN" dirty="0">
                <a:latin typeface="微软雅黑" panose="020B0503020204020204" pitchFamily="34" charset="-122"/>
                <a:ea typeface="微软雅黑" panose="020B0503020204020204" pitchFamily="34" charset="-122"/>
              </a:rPr>
              <a:t>2022 </a:t>
            </a:r>
            <a:r>
              <a:rPr lang="zh-CN" altLang="en-US" dirty="0">
                <a:latin typeface="微软雅黑" panose="020B0503020204020204" pitchFamily="34" charset="-122"/>
                <a:ea typeface="微软雅黑" panose="020B0503020204020204" pitchFamily="34" charset="-122"/>
              </a:rPr>
              <a:t>年专升本招生起执行。</a:t>
            </a:r>
            <a:endParaRPr lang="zh-CN" altLang="en-US"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497205" y="294640"/>
            <a:ext cx="10107930"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sym typeface="+mn-ea"/>
              </a:rPr>
              <a:t>三、求职目标确定的方法与途径</a:t>
            </a:r>
            <a:endParaRPr lang="zh-CN" altLang="en-US" dirty="0"/>
          </a:p>
        </p:txBody>
      </p:sp>
      <p:sp>
        <p:nvSpPr>
          <p:cNvPr id="7" name="文本框 6"/>
          <p:cNvSpPr txBox="1"/>
          <p:nvPr>
            <p:custDataLst>
              <p:tags r:id="rId2"/>
            </p:custDataLst>
          </p:nvPr>
        </p:nvSpPr>
        <p:spPr>
          <a:xfrm>
            <a:off x="461010" y="303530"/>
            <a:ext cx="9957435"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latin typeface="楷体" panose="02010609060101010101" charset="-122"/>
                <a:ea typeface="楷体" panose="02010609060101010101" charset="-122"/>
                <a:sym typeface="+mn-ea"/>
              </a:rPr>
              <a:t>二、就业去向分类</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大学生参军入伍</a:t>
            </a:r>
            <a:endParaRPr lang="zh-CN" altLang="en-US" dirty="0">
              <a:latin typeface="楷体" panose="02010609060101010101" charset="-122"/>
              <a:ea typeface="楷体" panose="02010609060101010101" charset="-122"/>
              <a:sym typeface="+mn-ea"/>
            </a:endParaRPr>
          </a:p>
        </p:txBody>
      </p:sp>
      <p:sp>
        <p:nvSpPr>
          <p:cNvPr id="8" name="文本框 7"/>
          <p:cNvSpPr txBox="1"/>
          <p:nvPr/>
        </p:nvSpPr>
        <p:spPr>
          <a:xfrm>
            <a:off x="1342417" y="1369695"/>
            <a:ext cx="9340539" cy="4613892"/>
          </a:xfrm>
          <a:prstGeom prst="rect">
            <a:avLst/>
          </a:prstGeom>
          <a:noFill/>
        </p:spPr>
        <p:txBody>
          <a:bodyPr wrap="square">
            <a:spAutoFit/>
          </a:body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四、复学政策</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10. </a:t>
            </a:r>
            <a:r>
              <a:rPr lang="zh-CN" altLang="en-US" dirty="0">
                <a:latin typeface="微软雅黑" panose="020B0503020204020204" pitchFamily="34" charset="-122"/>
                <a:ea typeface="微软雅黑" panose="020B0503020204020204" pitchFamily="34" charset="-122"/>
              </a:rPr>
              <a:t>高校学生（含高校新生）服役期间按国家有关规定保留学籍或入学资格，退役后 </a:t>
            </a:r>
            <a:r>
              <a:rPr lang="en-US" altLang="zh-CN" dirty="0">
                <a:latin typeface="微软雅黑" panose="020B0503020204020204" pitchFamily="34" charset="-122"/>
                <a:ea typeface="微软雅黑" panose="020B0503020204020204" pitchFamily="34" charset="-122"/>
              </a:rPr>
              <a:t>2 </a:t>
            </a:r>
            <a:r>
              <a:rPr lang="zh-CN" altLang="en-US" dirty="0">
                <a:latin typeface="微软雅黑" panose="020B0503020204020204" pitchFamily="34" charset="-122"/>
                <a:ea typeface="微软雅黑" panose="020B0503020204020204" pitchFamily="34" charset="-122"/>
              </a:rPr>
              <a:t>年内允许复学或入学。</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11. </a:t>
            </a:r>
            <a:r>
              <a:rPr lang="zh-CN" altLang="en-US" dirty="0">
                <a:latin typeface="微软雅黑" panose="020B0503020204020204" pitchFamily="34" charset="-122"/>
                <a:ea typeface="微软雅黑" panose="020B0503020204020204" pitchFamily="34" charset="-122"/>
              </a:rPr>
              <a:t>经学校同意，大学生士兵退役后复学可转入本校其他专业学习。</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12. </a:t>
            </a:r>
            <a:r>
              <a:rPr lang="zh-CN" altLang="en-US" dirty="0">
                <a:latin typeface="微软雅黑" panose="020B0503020204020204" pitchFamily="34" charset="-122"/>
                <a:ea typeface="微软雅黑" panose="020B0503020204020204" pitchFamily="34" charset="-122"/>
              </a:rPr>
              <a:t>退役复学后免修军事技能等课程，可直接获得学分。</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五、在部队选拔培养政策</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13. </a:t>
            </a:r>
            <a:r>
              <a:rPr lang="zh-CN" altLang="en-US" dirty="0">
                <a:latin typeface="微软雅黑" panose="020B0503020204020204" pitchFamily="34" charset="-122"/>
                <a:ea typeface="微软雅黑" panose="020B0503020204020204" pitchFamily="34" charset="-122"/>
              </a:rPr>
              <a:t>符合条件的取得全日制本科学历和学士学位的毕业生（含毕业学年入伍，服役期间取得的），入伍 </a:t>
            </a:r>
            <a:r>
              <a:rPr lang="en-US" altLang="zh-CN" dirty="0">
                <a:latin typeface="微软雅黑" panose="020B0503020204020204" pitchFamily="34" charset="-122"/>
                <a:ea typeface="微软雅黑" panose="020B0503020204020204" pitchFamily="34" charset="-122"/>
              </a:rPr>
              <a:t>1 </a:t>
            </a:r>
            <a:r>
              <a:rPr lang="zh-CN" altLang="en-US" dirty="0">
                <a:latin typeface="微软雅黑" panose="020B0503020204020204" pitchFamily="34" charset="-122"/>
                <a:ea typeface="微软雅黑" panose="020B0503020204020204" pitchFamily="34" charset="-122"/>
              </a:rPr>
              <a:t>年半以上，可选拔为提干对象。</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14. </a:t>
            </a:r>
            <a:r>
              <a:rPr lang="zh-CN" altLang="en-US" dirty="0">
                <a:latin typeface="微软雅黑" panose="020B0503020204020204" pitchFamily="34" charset="-122"/>
                <a:ea typeface="微软雅黑" panose="020B0503020204020204" pitchFamily="34" charset="-122"/>
              </a:rPr>
              <a:t>参加全军统一考试，录取到有关军队院校学习。</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15. </a:t>
            </a:r>
            <a:r>
              <a:rPr lang="zh-CN" altLang="en-US" dirty="0">
                <a:latin typeface="微软雅黑" panose="020B0503020204020204" pitchFamily="34" charset="-122"/>
                <a:ea typeface="微软雅黑" panose="020B0503020204020204" pitchFamily="34" charset="-122"/>
              </a:rPr>
              <a:t>优先选取士官。</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16. </a:t>
            </a:r>
            <a:r>
              <a:rPr lang="zh-CN" altLang="en-US" dirty="0">
                <a:latin typeface="微软雅黑" panose="020B0503020204020204" pitchFamily="34" charset="-122"/>
                <a:ea typeface="微软雅黑" panose="020B0503020204020204" pitchFamily="34" charset="-122"/>
              </a:rPr>
              <a:t>参加保送入学对象选拔，同等条件下优先推荐。</a:t>
            </a:r>
            <a:endParaRPr lang="zh-CN" altLang="en-US"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clrChange>
              <a:clrFrom>
                <a:srgbClr val="F9F9FF">
                  <a:alpha val="100000"/>
                </a:srgbClr>
              </a:clrFrom>
              <a:clrTo>
                <a:srgbClr val="F9F9FF">
                  <a:alpha val="100000"/>
                  <a:alpha val="0"/>
                </a:srgbClr>
              </a:clrTo>
            </a:clrChange>
          </a:blip>
          <a:srcRect r="17961" b="2017"/>
          <a:stretch>
            <a:fillRect/>
          </a:stretch>
        </p:blipFill>
        <p:spPr>
          <a:xfrm>
            <a:off x="391160" y="124460"/>
            <a:ext cx="10810240" cy="6446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497205" y="294640"/>
            <a:ext cx="10107930"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sym typeface="+mn-ea"/>
              </a:rPr>
              <a:t>三、求职目标确定的方法与途径</a:t>
            </a:r>
            <a:endParaRPr lang="zh-CN" altLang="en-US" dirty="0"/>
          </a:p>
        </p:txBody>
      </p:sp>
      <p:sp>
        <p:nvSpPr>
          <p:cNvPr id="7" name="文本框 6"/>
          <p:cNvSpPr txBox="1"/>
          <p:nvPr>
            <p:custDataLst>
              <p:tags r:id="rId2"/>
            </p:custDataLst>
          </p:nvPr>
        </p:nvSpPr>
        <p:spPr>
          <a:xfrm>
            <a:off x="461010" y="303530"/>
            <a:ext cx="9957435" cy="586740"/>
          </a:xfrm>
          <a:prstGeom prst="rect">
            <a:avLst/>
          </a:prstGeom>
          <a:solidFill>
            <a:srgbClr val="1F9D81"/>
          </a:solidFill>
        </p:spPr>
        <p:txBody>
          <a:bodyPr vert="horz" lIns="91440" tIns="45720" rIns="91440" bIns="45720" rtlCol="0" anchor="ctr">
            <a:normAutofit/>
          </a:bodyPr>
          <a:lstStyle>
            <a:lvl1pPr>
              <a:spcBef>
                <a:spcPct val="0"/>
              </a:spcBef>
              <a:buNone/>
              <a:defRPr sz="2800" b="1">
                <a:solidFill>
                  <a:schemeClr val="bg1"/>
                </a:solidFill>
                <a:latin typeface="+mj-lt"/>
                <a:ea typeface="+mj-ea"/>
                <a:cs typeface="+mj-cs"/>
              </a:defRPr>
            </a:lvl1pPr>
          </a:lstStyle>
          <a:p>
            <a:pPr algn="l">
              <a:buClrTx/>
              <a:buSzTx/>
              <a:buFontTx/>
            </a:pPr>
            <a:r>
              <a:rPr lang="zh-CN" altLang="en-US" dirty="0">
                <a:latin typeface="楷体" panose="02010609060101010101" charset="-122"/>
                <a:ea typeface="楷体" panose="02010609060101010101" charset="-122"/>
                <a:sym typeface="+mn-ea"/>
              </a:rPr>
              <a:t>二、就业去向分类</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大学生参军入伍</a:t>
            </a:r>
            <a:endParaRPr lang="zh-CN" altLang="en-US" dirty="0">
              <a:latin typeface="楷体" panose="02010609060101010101" charset="-122"/>
              <a:ea typeface="楷体" panose="02010609060101010101" charset="-122"/>
              <a:sym typeface="+mn-ea"/>
            </a:endParaRPr>
          </a:p>
        </p:txBody>
      </p:sp>
      <p:sp>
        <p:nvSpPr>
          <p:cNvPr id="8" name="文本框 7"/>
          <p:cNvSpPr txBox="1"/>
          <p:nvPr/>
        </p:nvSpPr>
        <p:spPr>
          <a:xfrm>
            <a:off x="1342417" y="1369695"/>
            <a:ext cx="9340539" cy="4613892"/>
          </a:xfrm>
          <a:prstGeom prst="rect">
            <a:avLst/>
          </a:prstGeom>
          <a:noFill/>
        </p:spPr>
        <p:txBody>
          <a:bodyPr wrap="square">
            <a:spAutoFit/>
          </a:body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六、退役后技能培训政策</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17. </a:t>
            </a:r>
            <a:r>
              <a:rPr lang="zh-CN" altLang="en-US" dirty="0">
                <a:latin typeface="微软雅黑" panose="020B0503020204020204" pitchFamily="34" charset="-122"/>
                <a:ea typeface="微软雅黑" panose="020B0503020204020204" pitchFamily="34" charset="-122"/>
              </a:rPr>
              <a:t>面向自主就业退役士兵开展职业技能培训，实施学历证书 </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若干职业技能等级证书制度和学分银行制度，建立学习成果认定、积累和转换机制，按规定享受培训资助。</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七、退役后就业服务政策</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18. </a:t>
            </a:r>
            <a:r>
              <a:rPr lang="zh-CN" altLang="en-US" dirty="0">
                <a:latin typeface="微软雅黑" panose="020B0503020204020204" pitchFamily="34" charset="-122"/>
                <a:ea typeface="微软雅黑" panose="020B0503020204020204" pitchFamily="34" charset="-122"/>
              </a:rPr>
              <a:t>退役后一年内，凭用人单位录（聘）用手续，可办理就业报到手续，户档随迁。</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19.</a:t>
            </a:r>
            <a:r>
              <a:rPr lang="zh-CN" altLang="en-US" dirty="0">
                <a:latin typeface="微软雅黑" panose="020B0503020204020204" pitchFamily="34" charset="-122"/>
                <a:ea typeface="微软雅黑" panose="020B0503020204020204" pitchFamily="34" charset="-122"/>
              </a:rPr>
              <a:t>退役高校毕业生士兵可参加户籍所在地省级毕业生就业指导机构、原毕业高校就业招聘会，享受就业信息、重点推荐、就业指导等就业服务。</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20. </a:t>
            </a:r>
            <a:r>
              <a:rPr lang="zh-CN" altLang="en-US" dirty="0">
                <a:latin typeface="微软雅黑" panose="020B0503020204020204" pitchFamily="34" charset="-122"/>
                <a:ea typeface="微软雅黑" panose="020B0503020204020204" pitchFamily="34" charset="-122"/>
              </a:rPr>
              <a:t>乡镇补充干部、基层专职武装干部配备时，注重从退役大学生士兵中招录；在军队服役 </a:t>
            </a:r>
            <a:r>
              <a:rPr lang="en-US" altLang="zh-CN" dirty="0">
                <a:latin typeface="微软雅黑" panose="020B0503020204020204" pitchFamily="34" charset="-122"/>
                <a:ea typeface="微软雅黑" panose="020B0503020204020204" pitchFamily="34" charset="-122"/>
              </a:rPr>
              <a:t>5 </a:t>
            </a:r>
            <a:r>
              <a:rPr lang="zh-CN" altLang="en-US" dirty="0">
                <a:latin typeface="微软雅黑" panose="020B0503020204020204" pitchFamily="34" charset="-122"/>
                <a:ea typeface="微软雅黑" panose="020B0503020204020204" pitchFamily="34" charset="-122"/>
              </a:rPr>
              <a:t>年（含）以上的高校毕业生士兵可以报考面向服役基层项目人员定向考录的职位。</a:t>
            </a:r>
            <a:endParaRPr lang="zh-CN" altLang="en-US"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21. </a:t>
            </a:r>
            <a:r>
              <a:rPr lang="zh-CN" altLang="en-US" dirty="0">
                <a:latin typeface="微软雅黑" panose="020B0503020204020204" pitchFamily="34" charset="-122"/>
                <a:ea typeface="微软雅黑" panose="020B0503020204020204" pitchFamily="34" charset="-122"/>
              </a:rPr>
              <a:t>教育部在“</a:t>
            </a:r>
            <a:r>
              <a:rPr lang="en-US" altLang="zh-CN" dirty="0">
                <a:latin typeface="微软雅黑" panose="020B0503020204020204" pitchFamily="34" charset="-122"/>
                <a:ea typeface="微软雅黑" panose="020B0503020204020204" pitchFamily="34" charset="-122"/>
              </a:rPr>
              <a:t>24365 </a:t>
            </a:r>
            <a:r>
              <a:rPr lang="zh-CN" altLang="en-US" dirty="0">
                <a:latin typeface="微软雅黑" panose="020B0503020204020204" pitchFamily="34" charset="-122"/>
                <a:ea typeface="微软雅黑" panose="020B0503020204020204" pitchFamily="34" charset="-122"/>
              </a:rPr>
              <a:t>校园招聘服务”活动中开辟退役大学生士兵岗位专区，畅通求职就业渠道。</a:t>
            </a:r>
            <a:endParaRPr lang="zh-CN" altLang="en-US"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p:nvPr>
            <p:ph type="ctrTitle" idx="2"/>
            <p:custDataLst>
              <p:tags r:id="rId1"/>
            </p:custDataLst>
          </p:nvPr>
        </p:nvSpPr>
        <p:spPr/>
        <p:txBody>
          <a:bodyPr>
            <a:normAutofit fontScale="90000"/>
          </a:bodyPr>
          <a:p>
            <a: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就业补贴申请</a:t>
            </a:r>
            <a:b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br>
            <a:endParaRPr altLang="zh-CN" sz="2700"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6" name="文本框 5"/>
          <p:cNvSpPr txBox="1"/>
          <p:nvPr>
            <p:custDataLst>
              <p:tags r:id="rId2"/>
            </p:custDataLst>
          </p:nvPr>
        </p:nvSpPr>
        <p:spPr>
          <a:xfrm>
            <a:off x="1481936" y="1487170"/>
            <a:ext cx="3692833" cy="1751832"/>
          </a:xfrm>
          <a:prstGeom prst="rect">
            <a:avLst/>
          </a:prstGeom>
          <a:noFill/>
        </p:spPr>
        <p:txBody>
          <a:bodyPr wrap="square" tIns="0" bIns="0" rtlCol="0" anchor="b" anchorCtr="0">
            <a:normAutofit/>
          </a:bodyPr>
          <a:p>
            <a:pPr algn="ctr"/>
            <a:r>
              <a:rPr lang="en-US" altLang="zh-CN" sz="8000" b="1" dirty="0">
                <a:solidFill>
                  <a:schemeClr val="accent1">
                    <a:lumMod val="75000"/>
                  </a:schemeClr>
                </a:solidFill>
                <a:uFillTx/>
                <a:latin typeface="Arial" panose="020B0604020202020204" pitchFamily="34" charset="0"/>
                <a:ea typeface="汉仪旗黑-50简" charset="0"/>
                <a:cs typeface="汉仪旗黑-50简" charset="0"/>
              </a:rPr>
              <a:t>07</a:t>
            </a:r>
            <a:endParaRPr lang="en-US" altLang="zh-CN" sz="8000" b="1" dirty="0">
              <a:solidFill>
                <a:schemeClr val="accent1">
                  <a:lumMod val="75000"/>
                </a:schemeClr>
              </a:solidFill>
              <a:uFillTx/>
              <a:latin typeface="Arial" panose="020B0604020202020204" pitchFamily="34" charset="0"/>
              <a:ea typeface="汉仪旗黑-50简" charset="0"/>
              <a:cs typeface="汉仪旗黑-50简"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526776" y="3084374"/>
            <a:ext cx="1504801" cy="1502263"/>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marL="0" marR="0" lvl="0" indent="0" algn="ctr" defTabSz="914400" rtl="0" eaLnBrk="1" fontAlgn="auto" latinLnBrk="0" hangingPunct="1">
              <a:lnSpc>
                <a:spcPct val="120000"/>
              </a:lnSpc>
              <a:buClrTx/>
              <a:buSzTx/>
              <a:buFontTx/>
              <a:buNone/>
            </a:pPr>
            <a:r>
              <a:rPr lang="zh-CN" altLang="en-US" b="1" spc="300" noProof="0" dirty="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rPr>
              <a:t>低保家庭</a:t>
            </a:r>
            <a:endParaRPr lang="zh-CN" altLang="en-US" b="1" spc="300" noProof="0" dirty="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矩形 47"/>
          <p:cNvSpPr/>
          <p:nvPr/>
        </p:nvSpPr>
        <p:spPr>
          <a:xfrm>
            <a:off x="2513926" y="3084374"/>
            <a:ext cx="1504801" cy="1502263"/>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algn="ctr"/>
            <a:r>
              <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rPr>
              <a:t>残疾毕业生</a:t>
            </a:r>
            <a:endPar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矩形 49"/>
          <p:cNvSpPr/>
          <p:nvPr/>
        </p:nvSpPr>
        <p:spPr>
          <a:xfrm>
            <a:off x="4501076" y="3084374"/>
            <a:ext cx="1504801" cy="1502263"/>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algn="ctr"/>
            <a:r>
              <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rPr>
              <a:t>已获得国家助学贷款毕业生</a:t>
            </a:r>
            <a:endPar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52" name="矩形 51"/>
          <p:cNvSpPr/>
          <p:nvPr/>
        </p:nvSpPr>
        <p:spPr>
          <a:xfrm>
            <a:off x="6487591" y="3084374"/>
            <a:ext cx="1504801" cy="1502263"/>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algn="ctr"/>
            <a:r>
              <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rPr>
              <a:t>建档立卡贫困家庭</a:t>
            </a:r>
            <a:endPar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3" name="组合 72"/>
          <p:cNvGrpSpPr/>
          <p:nvPr/>
        </p:nvGrpSpPr>
        <p:grpSpPr>
          <a:xfrm>
            <a:off x="407433" y="4375519"/>
            <a:ext cx="8159237" cy="211864"/>
            <a:chOff x="1918742" y="3212976"/>
            <a:chExt cx="8352927" cy="216024"/>
          </a:xfrm>
          <a:solidFill>
            <a:srgbClr val="FFFF00"/>
          </a:solidFill>
        </p:grpSpPr>
        <p:sp>
          <p:nvSpPr>
            <p:cNvPr id="74" name="椭圆 73"/>
            <p:cNvSpPr/>
            <p:nvPr/>
          </p:nvSpPr>
          <p:spPr>
            <a:xfrm>
              <a:off x="1918742"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5" name="椭圆 74"/>
            <p:cNvSpPr/>
            <p:nvPr/>
          </p:nvSpPr>
          <p:spPr>
            <a:xfrm>
              <a:off x="3913428"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6" name="椭圆 75"/>
            <p:cNvSpPr/>
            <p:nvPr/>
          </p:nvSpPr>
          <p:spPr>
            <a:xfrm>
              <a:off x="5987194"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7" name="椭圆 76"/>
            <p:cNvSpPr/>
            <p:nvPr/>
          </p:nvSpPr>
          <p:spPr>
            <a:xfrm>
              <a:off x="8021420"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8" name="椭圆 77"/>
            <p:cNvSpPr/>
            <p:nvPr/>
          </p:nvSpPr>
          <p:spPr>
            <a:xfrm>
              <a:off x="10055645"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9" name="矩形 78"/>
            <p:cNvSpPr/>
            <p:nvPr/>
          </p:nvSpPr>
          <p:spPr>
            <a:xfrm>
              <a:off x="1959948" y="3298129"/>
              <a:ext cx="813690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
        <p:nvSpPr>
          <p:cNvPr id="90" name="矩形 89"/>
          <p:cNvSpPr/>
          <p:nvPr/>
        </p:nvSpPr>
        <p:spPr>
          <a:xfrm>
            <a:off x="519160" y="1318089"/>
            <a:ext cx="4604527" cy="861881"/>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algn="dist"/>
            <a:r>
              <a:rPr lang="zh-CN" altLang="en-US" sz="2400" b="1" dirty="0">
                <a:solidFill>
                  <a:schemeClr val="bg1"/>
                </a:solidFill>
                <a:latin typeface="微软雅黑" panose="020B0503020204020204" pitchFamily="34" charset="-122"/>
                <a:ea typeface="微软雅黑" panose="020B0503020204020204" pitchFamily="34" charset="-122"/>
                <a:sym typeface="+mn-ea"/>
              </a:rPr>
              <a:t>一次性求职补贴材料发放对</a:t>
            </a:r>
            <a:r>
              <a:rPr lang="zh-CN" altLang="en-US" sz="2400" b="1" dirty="0" smtClean="0">
                <a:solidFill>
                  <a:schemeClr val="bg1"/>
                </a:solidFill>
                <a:latin typeface="微软雅黑" panose="020B0503020204020204" pitchFamily="34" charset="-122"/>
                <a:ea typeface="微软雅黑" panose="020B0503020204020204" pitchFamily="34" charset="-122"/>
                <a:sym typeface="+mn-ea"/>
              </a:rPr>
              <a:t>象</a:t>
            </a:r>
            <a:endParaRPr lang="zh-CN" altLang="en-US" sz="24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8299572" y="3089452"/>
            <a:ext cx="1504801" cy="1502263"/>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algn="ctr"/>
            <a:r>
              <a:rPr lang="zh-CN" altLang="en-US" b="1" spc="300" noProof="0">
                <a:ln>
                  <a:noFill/>
                </a:ln>
                <a:solidFill>
                  <a:sysClr val="window" lastClr="FFFFFF"/>
                </a:solidFill>
                <a:effectLst/>
                <a:uLnTx/>
                <a:uFillTx/>
                <a:latin typeface="Arial" panose="020B0604020202020204" pitchFamily="34" charset="0"/>
                <a:ea typeface="微软雅黑" panose="020B0503020204020204" pitchFamily="34" charset="-122"/>
                <a:sym typeface="Arial" panose="020B0604020202020204" pitchFamily="34" charset="0"/>
              </a:rPr>
              <a:t>贫困残疾人家庭</a:t>
            </a:r>
            <a:endParaRPr kumimoji="0" lang="zh-CN" altLang="en-US" b="1" i="0" u="none" strike="noStrike" kern="1200" cap="none" spc="300" normalizeH="0" noProof="0">
              <a:ln>
                <a:noFill/>
              </a:ln>
              <a:solidFill>
                <a:sysClr val="window" lastClr="FFFFFF"/>
              </a:solidFill>
              <a:effectLst/>
              <a:uLnTx/>
              <a:uFillTx/>
              <a:latin typeface="Arial" panose="020B0604020202020204" pitchFamily="34" charset="0"/>
              <a:ea typeface="微软雅黑" panose="020B0503020204020204" pitchFamily="34" charset="-122"/>
              <a:sym typeface="Arial" panose="020B0604020202020204" pitchFamily="34" charset="0"/>
            </a:endParaRPr>
          </a:p>
          <a:p>
            <a:pPr algn="ctr"/>
            <a:endPar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矩形 2"/>
          <p:cNvSpPr/>
          <p:nvPr/>
        </p:nvSpPr>
        <p:spPr>
          <a:xfrm>
            <a:off x="10286088" y="3089452"/>
            <a:ext cx="1504801" cy="1502263"/>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30" tIns="44714" rIns="89430" bIns="44714" rtlCol="0" anchor="ctr"/>
          <a:lstStyle/>
          <a:p>
            <a:pPr algn="ctr"/>
            <a:r>
              <a:rPr lang="zh-CN" altLang="en-US" b="1" spc="300" noProof="0">
                <a:ln>
                  <a:noFill/>
                </a:ln>
                <a:solidFill>
                  <a:sysClr val="window" lastClr="FFFFFF"/>
                </a:solidFill>
                <a:effectLst/>
                <a:uLnTx/>
                <a:uFillTx/>
                <a:latin typeface="Arial" panose="020B0604020202020204" pitchFamily="34" charset="0"/>
                <a:ea typeface="微软雅黑" panose="020B0503020204020204" pitchFamily="34" charset="-122"/>
                <a:sym typeface="Arial" panose="020B0604020202020204" pitchFamily="34" charset="0"/>
              </a:rPr>
              <a:t>特困人员毕业生</a:t>
            </a:r>
            <a:endParaRPr kumimoji="0" lang="zh-CN" altLang="en-US" b="1" i="0" u="none" strike="noStrike" kern="1200" cap="none" spc="300" normalizeH="0" noProof="0">
              <a:ln>
                <a:noFill/>
              </a:ln>
              <a:solidFill>
                <a:sysClr val="window" lastClr="FFFFFF"/>
              </a:solidFill>
              <a:effectLst/>
              <a:uLnTx/>
              <a:uFillTx/>
              <a:latin typeface="Arial" panose="020B0604020202020204" pitchFamily="34" charset="0"/>
              <a:ea typeface="微软雅黑" panose="020B0503020204020204" pitchFamily="34" charset="-122"/>
              <a:sym typeface="Arial" panose="020B0604020202020204" pitchFamily="34" charset="0"/>
            </a:endParaRPr>
          </a:p>
          <a:p>
            <a:pPr algn="ctr"/>
            <a:endParaRPr lang="zh-CN" altLang="en-US" b="1" spc="300" noProof="0">
              <a:ln>
                <a:noFill/>
              </a:ln>
              <a:solidFill>
                <a:sysClr val="window" lastClr="FFFFFF"/>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 name="组合 3"/>
          <p:cNvGrpSpPr/>
          <p:nvPr/>
        </p:nvGrpSpPr>
        <p:grpSpPr>
          <a:xfrm>
            <a:off x="8172638" y="4397506"/>
            <a:ext cx="3868310" cy="211980"/>
            <a:chOff x="1918742" y="3212976"/>
            <a:chExt cx="8352927" cy="216024"/>
          </a:xfrm>
        </p:grpSpPr>
        <p:sp>
          <p:nvSpPr>
            <p:cNvPr id="5" name="椭圆 4"/>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6" name="椭圆 5"/>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椭圆 6"/>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8" name="椭圆 7"/>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椭圆 8"/>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0" name="矩形 9"/>
            <p:cNvSpPr/>
            <p:nvPr/>
          </p:nvSpPr>
          <p:spPr>
            <a:xfrm>
              <a:off x="1959948" y="3298129"/>
              <a:ext cx="8136905"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766495" y="4004923"/>
            <a:ext cx="2362037" cy="2587269"/>
            <a:chOff x="9452" y="2456"/>
            <a:chExt cx="5773" cy="5772"/>
          </a:xfrm>
        </p:grpSpPr>
        <p:sp>
          <p:nvSpPr>
            <p:cNvPr id="19" name="Freeform 7"/>
            <p:cNvSpPr/>
            <p:nvPr/>
          </p:nvSpPr>
          <p:spPr bwMode="auto">
            <a:xfrm rot="18900000">
              <a:off x="11443" y="2456"/>
              <a:ext cx="2751" cy="2751"/>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0" name="Freeform 6"/>
            <p:cNvSpPr/>
            <p:nvPr/>
          </p:nvSpPr>
          <p:spPr bwMode="auto">
            <a:xfrm rot="18900000">
              <a:off x="12469" y="4448"/>
              <a:ext cx="2756" cy="2751"/>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1" name="Freeform 5"/>
            <p:cNvSpPr/>
            <p:nvPr/>
          </p:nvSpPr>
          <p:spPr bwMode="auto">
            <a:xfrm rot="18900000">
              <a:off x="10481" y="5478"/>
              <a:ext cx="2751" cy="2751"/>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2" name="Freeform 8"/>
            <p:cNvSpPr/>
            <p:nvPr/>
          </p:nvSpPr>
          <p:spPr bwMode="auto">
            <a:xfrm rot="18900000">
              <a:off x="9452" y="3486"/>
              <a:ext cx="2751" cy="2751"/>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grpSp>
      <p:sp>
        <p:nvSpPr>
          <p:cNvPr id="5" name="六边形 4"/>
          <p:cNvSpPr/>
          <p:nvPr/>
        </p:nvSpPr>
        <p:spPr>
          <a:xfrm>
            <a:off x="345280" y="2854063"/>
            <a:ext cx="1587262" cy="1367757"/>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R="0" indent="0" algn="ctr" defTabSz="914400" fontAlgn="auto">
              <a:lnSpc>
                <a:spcPct val="120000"/>
              </a:lnSpc>
              <a:buClrTx/>
              <a:buSzTx/>
              <a:buFontTx/>
              <a:buNone/>
            </a:pPr>
            <a:r>
              <a:rPr lang="zh-CN" altLang="en-US" sz="24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低保</a:t>
            </a:r>
            <a:endParaRPr lang="zh-CN" altLang="en-US" sz="24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marR="0" indent="0" algn="ctr" defTabSz="914400" fontAlgn="auto">
              <a:lnSpc>
                <a:spcPct val="120000"/>
              </a:lnSpc>
              <a:buClrTx/>
              <a:buSzTx/>
              <a:buFontTx/>
              <a:buNone/>
            </a:pPr>
            <a:r>
              <a:rPr lang="zh-CN" altLang="en-US" sz="24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家庭</a:t>
            </a:r>
            <a:endParaRPr lang="zh-CN" altLang="en-US" sz="24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2"/>
          <p:cNvSpPr txBox="1"/>
          <p:nvPr/>
        </p:nvSpPr>
        <p:spPr>
          <a:xfrm>
            <a:off x="1705799" y="171332"/>
            <a:ext cx="3287240" cy="521970"/>
          </a:xfrm>
          <a:prstGeom prst="rect">
            <a:avLst/>
          </a:prstGeom>
          <a:noFill/>
        </p:spPr>
        <p:txBody>
          <a:bodyPr wrap="square" rtlCol="0">
            <a:spAutoFit/>
          </a:bodyPr>
          <a:lstStyle/>
          <a:p>
            <a:pPr algn="ctr"/>
            <a:r>
              <a:rPr lang="zh-CN" altLang="en-US" sz="2800" b="1" dirty="0">
                <a:solidFill>
                  <a:srgbClr val="005DA2"/>
                </a:solidFill>
                <a:latin typeface="微软雅黑" panose="020B0503020204020204" pitchFamily="34" charset="-122"/>
                <a:ea typeface="微软雅黑" panose="020B0503020204020204" pitchFamily="34" charset="-122"/>
                <a:sym typeface="+mn-ea"/>
              </a:rPr>
              <a:t>专项材料</a:t>
            </a:r>
            <a:endParaRPr lang="zh-CN" altLang="en-US" sz="2800" b="1" dirty="0">
              <a:solidFill>
                <a:srgbClr val="005DA2"/>
              </a:solidFill>
              <a:latin typeface="微软雅黑" panose="020B0503020204020204" pitchFamily="34" charset="-122"/>
              <a:ea typeface="微软雅黑" panose="020B0503020204020204" pitchFamily="34" charset="-122"/>
            </a:endParaRPr>
          </a:p>
        </p:txBody>
      </p:sp>
      <p:graphicFrame>
        <p:nvGraphicFramePr>
          <p:cNvPr id="7" name="表格 6"/>
          <p:cNvGraphicFramePr/>
          <p:nvPr>
            <p:custDataLst>
              <p:tags r:id="rId1"/>
            </p:custDataLst>
          </p:nvPr>
        </p:nvGraphicFramePr>
        <p:xfrm>
          <a:off x="1993681" y="1054132"/>
          <a:ext cx="7528560" cy="5326380"/>
        </p:xfrm>
        <a:graphic>
          <a:graphicData uri="http://schemas.openxmlformats.org/drawingml/2006/table">
            <a:tbl>
              <a:tblPr firstRow="1" bandRow="1">
                <a:tableStyleId>{5C22544A-7EE6-4342-B048-85BDC9FD1C3A}</a:tableStyleId>
              </a:tblPr>
              <a:tblGrid>
                <a:gridCol w="2152015"/>
                <a:gridCol w="5376545"/>
              </a:tblGrid>
              <a:tr h="446405">
                <a:tc rowSpan="6">
                  <a:txBody>
                    <a:bodyPr/>
                    <a:lstStyle/>
                    <a:p>
                      <a:pPr indent="0" algn="ctr">
                        <a:buNone/>
                      </a:pPr>
                      <a:r>
                        <a:rPr lang="zh-CN" sz="1800" b="0" dirty="0">
                          <a:solidFill>
                            <a:srgbClr val="000000"/>
                          </a:solidFill>
                          <a:latin typeface="微软雅黑" panose="020B0503020204020204" pitchFamily="34" charset="-122"/>
                          <a:ea typeface="微软雅黑" panose="020B0503020204020204" pitchFamily="34" charset="-122"/>
                        </a:rPr>
                        <a:t>一式两份，每份材料中的没类支撑材料都得有学院公章</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1.学院汇总申请求职补贴人员花名册Excel</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版</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286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2.求职补贴申请表（申请人需签字，照片直接打印在表上</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286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3.申请人身份证（正反面）复印件和学生证复印件（身份证的复印件一定要和原件一样大小</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957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4.申请人家庭的有效《城乡最低生活保障证》复印件（低保证必须有</a:t>
                      </a:r>
                      <a:r>
                        <a:rPr lang="zh-CN" sz="1800" b="0" dirty="0">
                          <a:solidFill>
                            <a:srgbClr val="FF0000"/>
                          </a:solidFill>
                          <a:latin typeface="微软雅黑" panose="020B0503020204020204" pitchFamily="34" charset="-122"/>
                          <a:ea typeface="微软雅黑" panose="020B0503020204020204" pitchFamily="34" charset="-122"/>
                          <a:cs typeface="楷体" panose="02010609060101010101" charset="-122"/>
                        </a:rPr>
                        <a:t>当年检的标志</a:t>
                      </a: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和</a:t>
                      </a:r>
                      <a:r>
                        <a:rPr lang="zh-CN" sz="1800" b="0" dirty="0">
                          <a:solidFill>
                            <a:srgbClr val="FF0000"/>
                          </a:solidFill>
                          <a:latin typeface="微软雅黑" panose="020B0503020204020204" pitchFamily="34" charset="-122"/>
                          <a:ea typeface="微软雅黑" panose="020B0503020204020204" pitchFamily="34" charset="-122"/>
                          <a:cs typeface="楷体" panose="02010609060101010101" charset="-122"/>
                        </a:rPr>
                        <a:t>县级以上民政部门公章</a:t>
                      </a: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）、户口本（或其他能证明毕业生与低保受领人具有法定赡养、抚养、扶养关系的材料）复印件。</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46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endParaRPr lang="en-US"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122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nSpc>
                          <a:spcPct val="130000"/>
                        </a:lnSpc>
                        <a:buNone/>
                      </a:pPr>
                      <a:r>
                        <a:rPr lang="zh-CN" altLang="en-US" sz="1800" b="1" dirty="0" smtClean="0">
                          <a:solidFill>
                            <a:srgbClr val="FF0000"/>
                          </a:solidFill>
                          <a:latin typeface="微软雅黑" panose="020B0503020204020204" pitchFamily="34" charset="-122"/>
                          <a:ea typeface="微软雅黑" panose="020B0503020204020204" pitchFamily="34" charset="-122"/>
                        </a:rPr>
                        <a:t>注</a:t>
                      </a:r>
                      <a:r>
                        <a:rPr lang="zh-CN" altLang="en-US" sz="1800" b="0" dirty="0" smtClean="0">
                          <a:solidFill>
                            <a:srgbClr val="000000"/>
                          </a:solidFill>
                          <a:latin typeface="微软雅黑" panose="020B0503020204020204" pitchFamily="34" charset="-122"/>
                          <a:ea typeface="微软雅黑" panose="020B0503020204020204" pitchFamily="34" charset="-122"/>
                        </a:rPr>
                        <a:t>：如</a:t>
                      </a:r>
                      <a:r>
                        <a:rPr lang="zh-CN" sz="1800" b="0" dirty="0" smtClean="0">
                          <a:solidFill>
                            <a:srgbClr val="000000"/>
                          </a:solidFill>
                          <a:latin typeface="微软雅黑" panose="020B0503020204020204" pitchFamily="34" charset="-122"/>
                          <a:ea typeface="微软雅黑" panose="020B0503020204020204" pitchFamily="34" charset="-122"/>
                        </a:rPr>
                        <a:t>果</a:t>
                      </a:r>
                      <a:r>
                        <a:rPr lang="zh-CN" sz="1800" b="0" dirty="0">
                          <a:solidFill>
                            <a:srgbClr val="000000"/>
                          </a:solidFill>
                          <a:latin typeface="微软雅黑" panose="020B0503020204020204" pitchFamily="34" charset="-122"/>
                          <a:ea typeface="微软雅黑" panose="020B0503020204020204" pitchFamily="34" charset="-122"/>
                        </a:rPr>
                        <a:t>没有《城乡最低生活保障证》，则需提供</a:t>
                      </a:r>
                      <a:r>
                        <a:rPr lang="en-US" sz="1800" b="1" dirty="0" err="1" smtClean="0">
                          <a:solidFill>
                            <a:srgbClr val="FF0000"/>
                          </a:solidFill>
                          <a:latin typeface="微软雅黑" panose="020B0503020204020204" pitchFamily="34" charset="-122"/>
                          <a:ea typeface="微软雅黑" panose="020B0503020204020204" pitchFamily="34" charset="-122"/>
                        </a:rPr>
                        <a:t>县</a:t>
                      </a:r>
                      <a:r>
                        <a:rPr lang="en-US" sz="1800" b="0" dirty="0" err="1" smtClean="0">
                          <a:solidFill>
                            <a:srgbClr val="000000"/>
                          </a:solidFill>
                          <a:latin typeface="微软雅黑" panose="020B0503020204020204" pitchFamily="34" charset="-122"/>
                          <a:ea typeface="微软雅黑" panose="020B0503020204020204" pitchFamily="34" charset="-122"/>
                        </a:rPr>
                        <a:t>以上民政部门出具的证明并加盖</a:t>
                      </a:r>
                      <a:r>
                        <a:rPr lang="en-US" sz="1800" b="1" dirty="0" err="1" smtClean="0">
                          <a:solidFill>
                            <a:srgbClr val="FF0000"/>
                          </a:solidFill>
                          <a:latin typeface="微软雅黑" panose="020B0503020204020204" pitchFamily="34" charset="-122"/>
                          <a:ea typeface="微软雅黑" panose="020B0503020204020204" pitchFamily="34" charset="-122"/>
                        </a:rPr>
                        <a:t>县</a:t>
                      </a:r>
                      <a:r>
                        <a:rPr lang="en-US" sz="1800" b="0" dirty="0" err="1" smtClean="0">
                          <a:solidFill>
                            <a:srgbClr val="000000"/>
                          </a:solidFill>
                          <a:latin typeface="微软雅黑" panose="020B0503020204020204" pitchFamily="34" charset="-122"/>
                          <a:ea typeface="微软雅黑" panose="020B0503020204020204" pitchFamily="34" charset="-122"/>
                        </a:rPr>
                        <a:t>级及以上民政部门印章</a:t>
                      </a:r>
                      <a:r>
                        <a:rPr lang="zh-CN" altLang="en-US" sz="1800" b="0" dirty="0" smtClean="0">
                          <a:solidFill>
                            <a:srgbClr val="000000"/>
                          </a:solidFill>
                          <a:latin typeface="微软雅黑" panose="020B0503020204020204" pitchFamily="34" charset="-122"/>
                          <a:ea typeface="微软雅黑" panose="020B0503020204020204" pitchFamily="34" charset="-122"/>
                        </a:rPr>
                        <a:t>。</a:t>
                      </a:r>
                      <a:endParaRPr lang="en-US"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445151" y="4002741"/>
            <a:ext cx="2683382" cy="2589451"/>
            <a:chOff x="9452" y="2456"/>
            <a:chExt cx="5773" cy="5772"/>
          </a:xfrm>
        </p:grpSpPr>
        <p:sp>
          <p:nvSpPr>
            <p:cNvPr id="19" name="Freeform 7"/>
            <p:cNvSpPr/>
            <p:nvPr/>
          </p:nvSpPr>
          <p:spPr bwMode="auto">
            <a:xfrm rot="18900000">
              <a:off x="11443" y="2456"/>
              <a:ext cx="2751" cy="2751"/>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0" name="Freeform 6"/>
            <p:cNvSpPr/>
            <p:nvPr/>
          </p:nvSpPr>
          <p:spPr bwMode="auto">
            <a:xfrm rot="18900000">
              <a:off x="12469" y="4448"/>
              <a:ext cx="2756" cy="2751"/>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1" name="Freeform 5"/>
            <p:cNvSpPr/>
            <p:nvPr/>
          </p:nvSpPr>
          <p:spPr bwMode="auto">
            <a:xfrm rot="18900000">
              <a:off x="10481" y="5478"/>
              <a:ext cx="2751" cy="2751"/>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2" name="Freeform 8"/>
            <p:cNvSpPr/>
            <p:nvPr/>
          </p:nvSpPr>
          <p:spPr bwMode="auto">
            <a:xfrm rot="18900000">
              <a:off x="9452" y="3486"/>
              <a:ext cx="2751" cy="2751"/>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grpSp>
      <p:sp>
        <p:nvSpPr>
          <p:cNvPr id="5" name="六边形 4"/>
          <p:cNvSpPr/>
          <p:nvPr/>
        </p:nvSpPr>
        <p:spPr>
          <a:xfrm>
            <a:off x="345280" y="2854063"/>
            <a:ext cx="1587262" cy="1367757"/>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残疾毕业生</a:t>
            </a:r>
            <a:endParaRPr lang="zh-CN" altLang="en-US" sz="20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2"/>
          <p:cNvSpPr txBox="1"/>
          <p:nvPr/>
        </p:nvSpPr>
        <p:spPr>
          <a:xfrm>
            <a:off x="1705799" y="171332"/>
            <a:ext cx="3287240" cy="521970"/>
          </a:xfrm>
          <a:prstGeom prst="rect">
            <a:avLst/>
          </a:prstGeom>
          <a:noFill/>
        </p:spPr>
        <p:txBody>
          <a:bodyPr wrap="square" rtlCol="0">
            <a:spAutoFit/>
          </a:bodyPr>
          <a:lstStyle/>
          <a:p>
            <a:pPr algn="ctr"/>
            <a:r>
              <a:rPr lang="zh-CN" altLang="en-US" sz="2800" b="1" dirty="0">
                <a:solidFill>
                  <a:srgbClr val="005DA2"/>
                </a:solidFill>
                <a:latin typeface="微软雅黑" panose="020B0503020204020204" pitchFamily="34" charset="-122"/>
                <a:ea typeface="微软雅黑" panose="020B0503020204020204" pitchFamily="34" charset="-122"/>
                <a:sym typeface="+mn-ea"/>
              </a:rPr>
              <a:t>专项材料</a:t>
            </a:r>
            <a:endParaRPr lang="zh-CN" altLang="en-US" sz="2800" b="1" dirty="0">
              <a:solidFill>
                <a:srgbClr val="005DA2"/>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1"/>
            </p:custDataLst>
          </p:nvPr>
        </p:nvGraphicFramePr>
        <p:xfrm>
          <a:off x="1954782" y="2013052"/>
          <a:ext cx="7307580" cy="3197225"/>
        </p:xfrm>
        <a:graphic>
          <a:graphicData uri="http://schemas.openxmlformats.org/drawingml/2006/table">
            <a:tbl>
              <a:tblPr firstRow="1" bandRow="1">
                <a:tableStyleId>{5C22544A-7EE6-4342-B048-85BDC9FD1C3A}</a:tableStyleId>
              </a:tblPr>
              <a:tblGrid>
                <a:gridCol w="1821815"/>
                <a:gridCol w="5485765"/>
              </a:tblGrid>
              <a:tr h="568960">
                <a:tc rowSpan="4">
                  <a:txBody>
                    <a:bodyPr/>
                    <a:lstStyle/>
                    <a:p>
                      <a:pPr indent="0" algn="ctr">
                        <a:buNone/>
                      </a:pPr>
                      <a:r>
                        <a:rPr lang="zh-CN" sz="1800" b="0" dirty="0">
                          <a:solidFill>
                            <a:srgbClr val="000000"/>
                          </a:solidFill>
                          <a:latin typeface="微软雅黑" panose="020B0503020204020204" pitchFamily="34" charset="-122"/>
                          <a:ea typeface="微软雅黑" panose="020B0503020204020204" pitchFamily="34" charset="-122"/>
                          <a:sym typeface="+mn-ea"/>
                        </a:rPr>
                        <a:t>一式两份，每份材料中的没类支撑材料都得有学院公章</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rPr>
                        <a:t>1.学院汇总申请求职补贴人员花名册Excel</a:t>
                      </a:r>
                      <a:r>
                        <a:rPr lang="zh-CN" sz="1800" b="0" dirty="0" smtClean="0">
                          <a:solidFill>
                            <a:srgbClr val="000000"/>
                          </a:solidFill>
                          <a:latin typeface="微软雅黑" panose="020B0503020204020204" pitchFamily="34" charset="-122"/>
                          <a:ea typeface="微软雅黑" panose="020B0503020204020204" pitchFamily="34" charset="-122"/>
                        </a:rPr>
                        <a:t>版</a:t>
                      </a:r>
                      <a:r>
                        <a:rPr lang="zh-CN" altLang="en-US" sz="1800" b="0" dirty="0" smtClean="0">
                          <a:solidFill>
                            <a:srgbClr val="000000"/>
                          </a:solidFill>
                          <a:latin typeface="微软雅黑" panose="020B0503020204020204" pitchFamily="34" charset="-122"/>
                          <a:ea typeface="微软雅黑" panose="020B0503020204020204" pitchFamily="34" charset="-122"/>
                        </a:rPr>
                        <a:t>。</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0299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rPr>
                        <a:t>2.求职补贴申请表（申请人需签字，照片直接打印在表上</a:t>
                      </a:r>
                      <a:r>
                        <a:rPr lang="zh-CN" sz="1800" b="0" dirty="0" smtClean="0">
                          <a:solidFill>
                            <a:srgbClr val="000000"/>
                          </a:solidFill>
                          <a:latin typeface="微软雅黑" panose="020B0503020204020204" pitchFamily="34" charset="-122"/>
                          <a:ea typeface="微软雅黑" panose="020B0503020204020204" pitchFamily="34"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rPr>
                        <a:t>。</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0293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rPr>
                        <a:t>3.申请人身份证（正反面）复印件和学生证复印件（身份证的复印件一定要和原件一样大小</a:t>
                      </a:r>
                      <a:r>
                        <a:rPr lang="zh-CN" sz="1800" b="0" dirty="0" smtClean="0">
                          <a:solidFill>
                            <a:srgbClr val="000000"/>
                          </a:solidFill>
                          <a:latin typeface="微软雅黑" panose="020B0503020204020204" pitchFamily="34" charset="-122"/>
                          <a:ea typeface="微软雅黑" panose="020B0503020204020204" pitchFamily="34"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rPr>
                        <a:t>。</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689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rPr>
                        <a:t>4.《中华人民共和国残疾人证</a:t>
                      </a:r>
                      <a:r>
                        <a:rPr lang="zh-CN" sz="1800" b="0" dirty="0" smtClean="0">
                          <a:solidFill>
                            <a:srgbClr val="000000"/>
                          </a:solidFill>
                          <a:latin typeface="微软雅黑" panose="020B0503020204020204" pitchFamily="34" charset="-122"/>
                          <a:ea typeface="微软雅黑" panose="020B0503020204020204" pitchFamily="34"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rPr>
                        <a:t>。</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569546" y="4055419"/>
            <a:ext cx="2558987" cy="2536774"/>
            <a:chOff x="9452" y="2456"/>
            <a:chExt cx="5773" cy="5772"/>
          </a:xfrm>
        </p:grpSpPr>
        <p:sp>
          <p:nvSpPr>
            <p:cNvPr id="19" name="Freeform 7"/>
            <p:cNvSpPr/>
            <p:nvPr/>
          </p:nvSpPr>
          <p:spPr bwMode="auto">
            <a:xfrm rot="18900000">
              <a:off x="11443" y="2456"/>
              <a:ext cx="2751" cy="2751"/>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0" name="Freeform 6"/>
            <p:cNvSpPr/>
            <p:nvPr/>
          </p:nvSpPr>
          <p:spPr bwMode="auto">
            <a:xfrm rot="18900000">
              <a:off x="12469" y="4448"/>
              <a:ext cx="2756" cy="2751"/>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1" name="Freeform 5"/>
            <p:cNvSpPr/>
            <p:nvPr/>
          </p:nvSpPr>
          <p:spPr bwMode="auto">
            <a:xfrm rot="18900000">
              <a:off x="10481" y="5478"/>
              <a:ext cx="2751" cy="2751"/>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2" name="Freeform 8"/>
            <p:cNvSpPr/>
            <p:nvPr/>
          </p:nvSpPr>
          <p:spPr bwMode="auto">
            <a:xfrm rot="18900000">
              <a:off x="9452" y="3486"/>
              <a:ext cx="2751" cy="2751"/>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grpSp>
      <p:sp>
        <p:nvSpPr>
          <p:cNvPr id="5" name="六边形 4"/>
          <p:cNvSpPr/>
          <p:nvPr/>
        </p:nvSpPr>
        <p:spPr>
          <a:xfrm>
            <a:off x="73702" y="2925365"/>
            <a:ext cx="1932543" cy="1655992"/>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R="0" indent="0" algn="ctr" defTabSz="914400" fontAlgn="auto">
              <a:lnSpc>
                <a:spcPct val="120000"/>
              </a:lnSpc>
              <a:buClrTx/>
              <a:buSzTx/>
              <a:buFontTx/>
              <a:buNone/>
            </a:pPr>
            <a:r>
              <a:rPr lang="zh-CN" altLang="en-US" sz="20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已获得国家助学贷款毕业生</a:t>
            </a:r>
            <a:endParaRPr lang="zh-CN" altLang="en-US" sz="20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2"/>
          <p:cNvSpPr txBox="1"/>
          <p:nvPr/>
        </p:nvSpPr>
        <p:spPr>
          <a:xfrm>
            <a:off x="1705799" y="171332"/>
            <a:ext cx="3287240" cy="521970"/>
          </a:xfrm>
          <a:prstGeom prst="rect">
            <a:avLst/>
          </a:prstGeom>
          <a:noFill/>
        </p:spPr>
        <p:txBody>
          <a:bodyPr wrap="square" rtlCol="0">
            <a:spAutoFit/>
          </a:bodyPr>
          <a:lstStyle/>
          <a:p>
            <a:pPr algn="ctr"/>
            <a:r>
              <a:rPr lang="zh-CN" altLang="en-US" sz="2800" b="1" dirty="0">
                <a:solidFill>
                  <a:srgbClr val="005DA2"/>
                </a:solidFill>
                <a:latin typeface="微软雅黑" panose="020B0503020204020204" pitchFamily="34" charset="-122"/>
                <a:ea typeface="微软雅黑" panose="020B0503020204020204" pitchFamily="34" charset="-122"/>
                <a:sym typeface="+mn-ea"/>
              </a:rPr>
              <a:t>专项材料</a:t>
            </a:r>
            <a:endParaRPr lang="zh-CN" altLang="en-US" sz="2800" b="1" dirty="0">
              <a:solidFill>
                <a:srgbClr val="005DA2"/>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1"/>
            </p:custDataLst>
          </p:nvPr>
        </p:nvGraphicFramePr>
        <p:xfrm>
          <a:off x="2036336" y="1056606"/>
          <a:ext cx="7390130" cy="5064760"/>
        </p:xfrm>
        <a:graphic>
          <a:graphicData uri="http://schemas.openxmlformats.org/drawingml/2006/table">
            <a:tbl>
              <a:tblPr firstRow="1" bandRow="1">
                <a:tableStyleId>{5C22544A-7EE6-4342-B048-85BDC9FD1C3A}</a:tableStyleId>
              </a:tblPr>
              <a:tblGrid>
                <a:gridCol w="1322070"/>
                <a:gridCol w="6068060"/>
              </a:tblGrid>
              <a:tr h="444500">
                <a:tc rowSpan="7">
                  <a:txBody>
                    <a:bodyPr/>
                    <a:lstStyle/>
                    <a:p>
                      <a:pPr indent="0" algn="ctr">
                        <a:buNone/>
                      </a:pPr>
                      <a:r>
                        <a:rPr lang="zh-CN" sz="1800" b="0" dirty="0">
                          <a:solidFill>
                            <a:srgbClr val="000000"/>
                          </a:solidFill>
                          <a:latin typeface="微软雅黑" panose="020B0503020204020204" pitchFamily="34" charset="-122"/>
                          <a:ea typeface="微软雅黑" panose="020B0503020204020204" pitchFamily="34" charset="-122"/>
                          <a:sym typeface="+mn-ea"/>
                        </a:rPr>
                        <a:t>一式两份，每份材料中的没类支撑材料都得有学院公章</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1.学院汇总申请求职补贴人员花名册Excel版</a:t>
                      </a:r>
                      <a:endParaRPr lang="zh-CN" altLang="en-US"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4960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2.求职补贴申请表（申请人需签字，照片直接打印在表上）；</a:t>
                      </a:r>
                      <a:endParaRPr lang="zh-CN" altLang="en-US"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708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3.申请人身份证（正反面）复印件和学生证</a:t>
                      </a:r>
                      <a:endPar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复印件（身份证的复印件一定要和原件一样大小）；</a:t>
                      </a:r>
                      <a:endParaRPr lang="zh-CN" altLang="en-US"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708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4.提供该生在校期间最近一次获得助学贷款</a:t>
                      </a:r>
                      <a:endPar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的证明（学校资助中心盖章）两份原件</a:t>
                      </a:r>
                      <a:endParaRPr lang="zh-CN" altLang="en-US"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433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5.贷款合同复印件，且复印件只需提供有毕业生姓名的首页、</a:t>
                      </a:r>
                      <a:endPar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有毕业生基本信息的一页、有贷款金额的一页，</a:t>
                      </a:r>
                      <a:endPar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indent="0">
                        <a:lnSpc>
                          <a:spcPct val="130000"/>
                        </a:lnSpc>
                        <a:buNone/>
                      </a:pPr>
                      <a:r>
                        <a:rPr lang="zh-CN" sz="1800" b="0">
                          <a:solidFill>
                            <a:srgbClr val="000000"/>
                          </a:solidFill>
                          <a:latin typeface="微软雅黑" panose="020B0503020204020204" pitchFamily="34" charset="-122"/>
                          <a:ea typeface="微软雅黑" panose="020B0503020204020204" pitchFamily="34" charset="-122"/>
                          <a:cs typeface="楷体" panose="02010609060101010101" charset="-122"/>
                        </a:rPr>
                        <a:t>有签名和盖章的尾页；</a:t>
                      </a:r>
                      <a:endParaRPr lang="zh-CN" altLang="en-US" sz="1800" b="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46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endParaRPr lang="en-US" altLang="en-US" sz="1800" b="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708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nSpc>
                          <a:spcPct val="130000"/>
                        </a:lnSpc>
                        <a:buNone/>
                      </a:pPr>
                      <a:r>
                        <a:rPr lang="zh-CN" altLang="en-US" sz="1800" b="1" dirty="0" smtClean="0">
                          <a:solidFill>
                            <a:srgbClr val="FF0000"/>
                          </a:solidFill>
                          <a:latin typeface="微软雅黑" panose="020B0503020204020204" pitchFamily="34" charset="-122"/>
                          <a:ea typeface="微软雅黑" panose="020B0503020204020204" pitchFamily="34" charset="-122"/>
                        </a:rPr>
                        <a:t>注</a:t>
                      </a:r>
                      <a:r>
                        <a:rPr lang="zh-CN" altLang="en-US" sz="1800" b="0" dirty="0" smtClean="0">
                          <a:solidFill>
                            <a:srgbClr val="000000"/>
                          </a:solidFill>
                          <a:latin typeface="微软雅黑" panose="020B0503020204020204" pitchFamily="34" charset="-122"/>
                          <a:ea typeface="微软雅黑" panose="020B0503020204020204" pitchFamily="34" charset="-122"/>
                        </a:rPr>
                        <a:t>：</a:t>
                      </a:r>
                      <a:r>
                        <a:rPr lang="zh-CN" sz="1800" b="0" dirty="0" smtClean="0">
                          <a:solidFill>
                            <a:srgbClr val="000000"/>
                          </a:solidFill>
                          <a:latin typeface="微软雅黑" panose="020B0503020204020204" pitchFamily="34" charset="-122"/>
                          <a:ea typeface="微软雅黑" panose="020B0503020204020204" pitchFamily="34" charset="-122"/>
                        </a:rPr>
                        <a:t>如</a:t>
                      </a:r>
                      <a:r>
                        <a:rPr lang="zh-CN" sz="1800" b="0" dirty="0">
                          <a:solidFill>
                            <a:srgbClr val="000000"/>
                          </a:solidFill>
                          <a:latin typeface="微软雅黑" panose="020B0503020204020204" pitchFamily="34" charset="-122"/>
                          <a:ea typeface="微软雅黑" panose="020B0503020204020204" pitchFamily="34" charset="-122"/>
                        </a:rPr>
                        <a:t>无合同复印件则提供资助系统有毕业生信息的，且加盖院校公章的查询结果页面截图纸质材料。</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661573" y="4125867"/>
            <a:ext cx="2466960" cy="2466325"/>
            <a:chOff x="9452" y="2456"/>
            <a:chExt cx="5773" cy="5772"/>
          </a:xfrm>
        </p:grpSpPr>
        <p:sp>
          <p:nvSpPr>
            <p:cNvPr id="19" name="Freeform 7"/>
            <p:cNvSpPr/>
            <p:nvPr/>
          </p:nvSpPr>
          <p:spPr bwMode="auto">
            <a:xfrm rot="18900000">
              <a:off x="11443" y="2456"/>
              <a:ext cx="2751" cy="2751"/>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0" name="Freeform 6"/>
            <p:cNvSpPr/>
            <p:nvPr/>
          </p:nvSpPr>
          <p:spPr bwMode="auto">
            <a:xfrm rot="18900000">
              <a:off x="12469" y="4448"/>
              <a:ext cx="2756" cy="2751"/>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1" name="Freeform 5"/>
            <p:cNvSpPr/>
            <p:nvPr/>
          </p:nvSpPr>
          <p:spPr bwMode="auto">
            <a:xfrm rot="18900000">
              <a:off x="10481" y="5478"/>
              <a:ext cx="2751" cy="2751"/>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2" name="Freeform 8"/>
            <p:cNvSpPr/>
            <p:nvPr/>
          </p:nvSpPr>
          <p:spPr bwMode="auto">
            <a:xfrm rot="18900000">
              <a:off x="9452" y="3486"/>
              <a:ext cx="2751" cy="2751"/>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grpSp>
      <p:sp>
        <p:nvSpPr>
          <p:cNvPr id="5" name="六边形 4"/>
          <p:cNvSpPr/>
          <p:nvPr/>
        </p:nvSpPr>
        <p:spPr>
          <a:xfrm>
            <a:off x="345280" y="2854063"/>
            <a:ext cx="1587262" cy="1367757"/>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建档立卡贫困家庭</a:t>
            </a:r>
            <a:endParaRPr lang="zh-CN" altLang="en-US" sz="20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2"/>
          <p:cNvSpPr txBox="1"/>
          <p:nvPr/>
        </p:nvSpPr>
        <p:spPr>
          <a:xfrm>
            <a:off x="1705799" y="171332"/>
            <a:ext cx="3287240" cy="521970"/>
          </a:xfrm>
          <a:prstGeom prst="rect">
            <a:avLst/>
          </a:prstGeom>
          <a:noFill/>
        </p:spPr>
        <p:txBody>
          <a:bodyPr wrap="square" rtlCol="0">
            <a:spAutoFit/>
          </a:bodyPr>
          <a:lstStyle/>
          <a:p>
            <a:pPr algn="ctr"/>
            <a:r>
              <a:rPr lang="zh-CN" altLang="en-US" sz="2800" b="1" dirty="0">
                <a:solidFill>
                  <a:srgbClr val="005DA2"/>
                </a:solidFill>
                <a:latin typeface="微软雅黑" panose="020B0503020204020204" pitchFamily="34" charset="-122"/>
                <a:ea typeface="微软雅黑" panose="020B0503020204020204" pitchFamily="34" charset="-122"/>
                <a:sym typeface="+mn-ea"/>
              </a:rPr>
              <a:t>专项材料</a:t>
            </a:r>
            <a:endParaRPr lang="zh-CN" altLang="en-US" sz="2800" b="1" dirty="0">
              <a:solidFill>
                <a:srgbClr val="005DA2"/>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1"/>
            </p:custDataLst>
          </p:nvPr>
        </p:nvGraphicFramePr>
        <p:xfrm>
          <a:off x="2040462" y="1642406"/>
          <a:ext cx="7509510" cy="4110355"/>
        </p:xfrm>
        <a:graphic>
          <a:graphicData uri="http://schemas.openxmlformats.org/drawingml/2006/table">
            <a:tbl>
              <a:tblPr firstRow="1" bandRow="1">
                <a:tableStyleId>{5C22544A-7EE6-4342-B048-85BDC9FD1C3A}</a:tableStyleId>
              </a:tblPr>
              <a:tblGrid>
                <a:gridCol w="1344930"/>
                <a:gridCol w="6164580"/>
              </a:tblGrid>
              <a:tr h="414655">
                <a:tc rowSpan="4">
                  <a:txBody>
                    <a:bodyPr/>
                    <a:lstStyle/>
                    <a:p>
                      <a:pPr indent="0" algn="ctr">
                        <a:buNone/>
                      </a:pPr>
                      <a:r>
                        <a:rPr lang="zh-CN" sz="1800" b="0" dirty="0">
                          <a:solidFill>
                            <a:srgbClr val="000000"/>
                          </a:solidFill>
                          <a:latin typeface="微软雅黑" panose="020B0503020204020204" pitchFamily="34" charset="-122"/>
                          <a:ea typeface="微软雅黑" panose="020B0503020204020204" pitchFamily="34" charset="-122"/>
                          <a:sym typeface="+mn-ea"/>
                        </a:rPr>
                        <a:t>一式两份，每份材料中的没类支撑材料都得有学院公章</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1.学院汇总申请求职补贴人员花名册Excel</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版</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108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2.求职补贴申请表（申请人需签字，照片直接打印在表上</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890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3.申请人身份证（正反面）复印件和学生证</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复印件（身份证的复印件一定要和原件一样大小</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1958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algn="l">
                        <a:lnSpc>
                          <a:spcPct val="130000"/>
                        </a:lnSpc>
                        <a:buClrTx/>
                        <a:buSzTx/>
                        <a:buFontTx/>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4、申请人家庭的有效《建档立卡贫困户精准脱贫登记证》（</a:t>
                      </a:r>
                      <a:r>
                        <a:rPr lang="zh-CN" sz="1800" b="0" dirty="0">
                          <a:solidFill>
                            <a:srgbClr val="FF0000"/>
                          </a:solidFill>
                          <a:latin typeface="微软雅黑" panose="020B0503020204020204" pitchFamily="34" charset="-122"/>
                          <a:ea typeface="微软雅黑" panose="020B0503020204020204" pitchFamily="34" charset="-122"/>
                          <a:cs typeface="楷体" panose="02010609060101010101" charset="-122"/>
                        </a:rPr>
                        <a:t>证上需出现</a:t>
                      </a:r>
                      <a:r>
                        <a:rPr lang="zh-CN" sz="1800" dirty="0">
                          <a:solidFill>
                            <a:srgbClr val="FF0000"/>
                          </a:solidFill>
                          <a:latin typeface="微软雅黑" panose="020B0503020204020204" pitchFamily="34" charset="-122"/>
                          <a:ea typeface="微软雅黑" panose="020B0503020204020204" pitchFamily="34" charset="-122"/>
                          <a:cs typeface="楷体" panose="02010609060101010101" charset="-122"/>
                        </a:rPr>
                        <a:t>县</a:t>
                      </a:r>
                      <a:r>
                        <a:rPr lang="zh-CN" sz="1800" b="0" dirty="0">
                          <a:solidFill>
                            <a:srgbClr val="FF0000"/>
                          </a:solidFill>
                          <a:latin typeface="微软雅黑" panose="020B0503020204020204" pitchFamily="34" charset="-122"/>
                          <a:ea typeface="微软雅黑" panose="020B0503020204020204" pitchFamily="34" charset="-122"/>
                          <a:cs typeface="楷体" panose="02010609060101010101" charset="-122"/>
                        </a:rPr>
                        <a:t>级及以上扶贫部门印章</a:t>
                      </a: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复印件、户口本（或其他能证明毕业生与持证人具有法定赡养、抚养、扶养关系的材料）复印件。如果没有《建档立卡贫困户精准脱贫登记证》，则需提供县以上扶贫部门出具的证明并加盖县级及以上扶贫部门印章；</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694526" y="4220835"/>
            <a:ext cx="2497474" cy="2371358"/>
            <a:chOff x="9452" y="2456"/>
            <a:chExt cx="5773" cy="5772"/>
          </a:xfrm>
        </p:grpSpPr>
        <p:sp>
          <p:nvSpPr>
            <p:cNvPr id="19" name="Freeform 7"/>
            <p:cNvSpPr/>
            <p:nvPr/>
          </p:nvSpPr>
          <p:spPr bwMode="auto">
            <a:xfrm rot="18900000">
              <a:off x="11443" y="2456"/>
              <a:ext cx="2751" cy="2751"/>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0" name="Freeform 6"/>
            <p:cNvSpPr/>
            <p:nvPr/>
          </p:nvSpPr>
          <p:spPr bwMode="auto">
            <a:xfrm rot="18900000">
              <a:off x="12469" y="4448"/>
              <a:ext cx="2756" cy="2751"/>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1" name="Freeform 5"/>
            <p:cNvSpPr/>
            <p:nvPr/>
          </p:nvSpPr>
          <p:spPr bwMode="auto">
            <a:xfrm rot="18900000">
              <a:off x="10481" y="5478"/>
              <a:ext cx="2751" cy="2751"/>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2" name="Freeform 8"/>
            <p:cNvSpPr/>
            <p:nvPr/>
          </p:nvSpPr>
          <p:spPr bwMode="auto">
            <a:xfrm rot="18900000">
              <a:off x="9452" y="3486"/>
              <a:ext cx="2751" cy="2751"/>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grpSp>
      <p:sp>
        <p:nvSpPr>
          <p:cNvPr id="5" name="六边形 4"/>
          <p:cNvSpPr/>
          <p:nvPr/>
        </p:nvSpPr>
        <p:spPr>
          <a:xfrm>
            <a:off x="345280" y="2854063"/>
            <a:ext cx="1587262" cy="1367757"/>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贫困</a:t>
            </a:r>
            <a:endPar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残疾人家庭</a:t>
            </a:r>
            <a:endParaRPr lang="zh-CN" altLang="en-US" sz="2000" b="1" spc="30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2"/>
          <p:cNvSpPr txBox="1"/>
          <p:nvPr/>
        </p:nvSpPr>
        <p:spPr>
          <a:xfrm>
            <a:off x="1705799" y="171332"/>
            <a:ext cx="3287240" cy="521970"/>
          </a:xfrm>
          <a:prstGeom prst="rect">
            <a:avLst/>
          </a:prstGeom>
          <a:noFill/>
        </p:spPr>
        <p:txBody>
          <a:bodyPr wrap="square" rtlCol="0">
            <a:spAutoFit/>
          </a:bodyPr>
          <a:lstStyle/>
          <a:p>
            <a:pPr algn="ctr"/>
            <a:r>
              <a:rPr lang="zh-CN" altLang="en-US" sz="2800" b="1" dirty="0">
                <a:solidFill>
                  <a:srgbClr val="005DA2"/>
                </a:solidFill>
                <a:latin typeface="微软雅黑" panose="020B0503020204020204" pitchFamily="34" charset="-122"/>
                <a:ea typeface="微软雅黑" panose="020B0503020204020204" pitchFamily="34" charset="-122"/>
                <a:sym typeface="+mn-ea"/>
              </a:rPr>
              <a:t>专项材料</a:t>
            </a:r>
            <a:endParaRPr lang="zh-CN" altLang="en-US" sz="2800" b="1" dirty="0">
              <a:solidFill>
                <a:srgbClr val="005DA2"/>
              </a:solidFill>
              <a:latin typeface="微软雅黑" panose="020B0503020204020204" pitchFamily="34" charset="-122"/>
              <a:ea typeface="微软雅黑" panose="020B0503020204020204" pitchFamily="34" charset="-122"/>
            </a:endParaRPr>
          </a:p>
        </p:txBody>
      </p:sp>
      <p:graphicFrame>
        <p:nvGraphicFramePr>
          <p:cNvPr id="4" name="表格 3"/>
          <p:cNvGraphicFramePr/>
          <p:nvPr>
            <p:custDataLst>
              <p:tags r:id="rId1"/>
            </p:custDataLst>
          </p:nvPr>
        </p:nvGraphicFramePr>
        <p:xfrm>
          <a:off x="2026500" y="1425983"/>
          <a:ext cx="7451725" cy="4373880"/>
        </p:xfrm>
        <a:graphic>
          <a:graphicData uri="http://schemas.openxmlformats.org/drawingml/2006/table">
            <a:tbl>
              <a:tblPr firstRow="1" bandRow="1">
                <a:tableStyleId>{5C22544A-7EE6-4342-B048-85BDC9FD1C3A}</a:tableStyleId>
              </a:tblPr>
              <a:tblGrid>
                <a:gridCol w="1334770"/>
                <a:gridCol w="6116955"/>
              </a:tblGrid>
              <a:tr h="414655">
                <a:tc rowSpan="6">
                  <a:txBody>
                    <a:bodyPr/>
                    <a:lstStyle/>
                    <a:p>
                      <a:pPr indent="0" algn="ctr">
                        <a:buNone/>
                      </a:pPr>
                      <a:r>
                        <a:rPr lang="zh-CN" sz="1800" b="0" dirty="0">
                          <a:solidFill>
                            <a:srgbClr val="000000"/>
                          </a:solidFill>
                          <a:latin typeface="微软雅黑" panose="020B0503020204020204" pitchFamily="34" charset="-122"/>
                          <a:ea typeface="微软雅黑" panose="020B0503020204020204" pitchFamily="34" charset="-122"/>
                          <a:sym typeface="+mn-ea"/>
                        </a:rPr>
                        <a:t>一式两份，每份材料中的没类支撑材料都得有学院公章</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1.学院汇总申请求职补贴人员花名册Excel</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版</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59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2.求职补贴申请表（申请人需签字，照片直接打印在表上</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756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l">
                        <a:lnSpc>
                          <a:spcPct val="130000"/>
                        </a:lnSpc>
                        <a:buClrTx/>
                        <a:buSzTx/>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3.申请人身份证（正反面）复印件和学生</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证</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algn="l">
                        <a:lnSpc>
                          <a:spcPct val="130000"/>
                        </a:lnSpc>
                        <a:buClrTx/>
                        <a:buSzTx/>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复印件（身份证的复印件一定要和原件一样大小</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806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l">
                        <a:lnSpc>
                          <a:spcPct val="130000"/>
                        </a:lnSpc>
                        <a:buClrTx/>
                        <a:buSzTx/>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4.家庭成员的《中华人民共和国残疾人证</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166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algn="l">
                        <a:lnSpc>
                          <a:spcPct val="130000"/>
                        </a:lnSpc>
                        <a:buClrTx/>
                        <a:buSzTx/>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5、户口本（或其他能证明毕业生与持证人具有法定赡养、抚养、扶养关系的材料）复印</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件</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1271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6、享受城乡最低生活保障待遇证明或被认定为建档立卡贫困家庭证明，</a:t>
                      </a:r>
                      <a:r>
                        <a:rPr lang="en-US" sz="1800" b="1" dirty="0" err="1" smtClean="0">
                          <a:solidFill>
                            <a:srgbClr val="FF0000"/>
                          </a:solidFill>
                          <a:latin typeface="微软雅黑" panose="020B0503020204020204" pitchFamily="34" charset="-122"/>
                          <a:ea typeface="微软雅黑" panose="020B0503020204020204" pitchFamily="34" charset="-122"/>
                          <a:cs typeface="楷体" panose="02010609060101010101" charset="-122"/>
                        </a:rPr>
                        <a:t>建议符合这项的同学直接从低保或建档立卡家庭申报</a:t>
                      </a:r>
                      <a:r>
                        <a:rPr lang="en-US" sz="1800" b="0" dirty="0">
                          <a:solidFill>
                            <a:srgbClr val="FF0000"/>
                          </a:solidFill>
                          <a:latin typeface="微软雅黑" panose="020B0503020204020204" pitchFamily="34" charset="-122"/>
                          <a:ea typeface="微软雅黑" panose="020B0503020204020204" pitchFamily="34" charset="-122"/>
                          <a:cs typeface="楷体" panose="02010609060101010101" charset="-122"/>
                        </a:rPr>
                        <a:t>。</a:t>
                      </a:r>
                      <a:endParaRPr lang="en-US"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694525" y="4220835"/>
            <a:ext cx="2434007" cy="2371358"/>
            <a:chOff x="9452" y="2456"/>
            <a:chExt cx="5773" cy="5772"/>
          </a:xfrm>
        </p:grpSpPr>
        <p:sp>
          <p:nvSpPr>
            <p:cNvPr id="19" name="Freeform 7"/>
            <p:cNvSpPr/>
            <p:nvPr/>
          </p:nvSpPr>
          <p:spPr bwMode="auto">
            <a:xfrm rot="18900000">
              <a:off x="11443" y="2456"/>
              <a:ext cx="2751" cy="2751"/>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0" name="Freeform 6"/>
            <p:cNvSpPr/>
            <p:nvPr/>
          </p:nvSpPr>
          <p:spPr bwMode="auto">
            <a:xfrm rot="18900000">
              <a:off x="12469" y="4448"/>
              <a:ext cx="2756" cy="2751"/>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1" name="Freeform 5"/>
            <p:cNvSpPr/>
            <p:nvPr/>
          </p:nvSpPr>
          <p:spPr bwMode="auto">
            <a:xfrm rot="18900000">
              <a:off x="10481" y="5478"/>
              <a:ext cx="2751" cy="2751"/>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sp>
          <p:nvSpPr>
            <p:cNvPr id="22" name="Freeform 8"/>
            <p:cNvSpPr/>
            <p:nvPr/>
          </p:nvSpPr>
          <p:spPr bwMode="auto">
            <a:xfrm rot="18900000">
              <a:off x="9452" y="3486"/>
              <a:ext cx="2751" cy="2751"/>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ko-KR" altLang="en-US" dirty="0">
                <a:solidFill>
                  <a:schemeClr val="lt1"/>
                </a:solidFill>
                <a:latin typeface="微软雅黑" panose="020B0503020204020204" pitchFamily="34" charset="-122"/>
              </a:endParaRPr>
            </a:p>
          </p:txBody>
        </p:sp>
      </p:grpSp>
      <p:sp>
        <p:nvSpPr>
          <p:cNvPr id="5" name="六边形 4"/>
          <p:cNvSpPr/>
          <p:nvPr/>
        </p:nvSpPr>
        <p:spPr>
          <a:xfrm>
            <a:off x="345280" y="2854063"/>
            <a:ext cx="1587262" cy="1367757"/>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marR="0" indent="0" algn="ctr" defTabSz="914400" fontAlgn="auto">
              <a:lnSpc>
                <a:spcPct val="120000"/>
              </a:lnSpc>
              <a:buClrTx/>
              <a:buSzTx/>
              <a:buFontTx/>
              <a:buNone/>
            </a:pPr>
            <a:endPar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特困</a:t>
            </a:r>
            <a:endPar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人员</a:t>
            </a:r>
            <a:endPar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marR="0" indent="0" algn="ctr" defTabSz="914400" fontAlgn="auto">
              <a:lnSpc>
                <a:spcPct val="120000"/>
              </a:lnSpc>
              <a:buClrTx/>
              <a:buSzTx/>
              <a:buFontTx/>
              <a:buNone/>
            </a:pPr>
            <a:r>
              <a:rPr lang="zh-CN" altLang="en-US" sz="2000" b="1" spc="30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毕业生</a:t>
            </a:r>
            <a:endParaRPr kumimoji="0" lang="zh-CN" altLang="en-US" sz="2000" b="1" i="0" kern="1200" cap="none" spc="300" normalizeH="0" noProof="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a:p>
            <a:pPr marR="0" indent="0" algn="ctr" defTabSz="914400" fontAlgn="auto">
              <a:lnSpc>
                <a:spcPct val="120000"/>
              </a:lnSpc>
              <a:buClrTx/>
              <a:buSzTx/>
              <a:buFontTx/>
              <a:buNone/>
            </a:pPr>
            <a:endParaRPr kumimoji="0" lang="zh-CN" altLang="en-US" sz="2000" b="1" i="0" kern="1200" cap="none" spc="300" normalizeH="0" noProof="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2"/>
          <p:cNvSpPr txBox="1"/>
          <p:nvPr/>
        </p:nvSpPr>
        <p:spPr>
          <a:xfrm>
            <a:off x="1705799" y="171332"/>
            <a:ext cx="3287240" cy="521970"/>
          </a:xfrm>
          <a:prstGeom prst="rect">
            <a:avLst/>
          </a:prstGeom>
          <a:noFill/>
        </p:spPr>
        <p:txBody>
          <a:bodyPr wrap="square" rtlCol="0">
            <a:spAutoFit/>
          </a:bodyPr>
          <a:lstStyle/>
          <a:p>
            <a:pPr algn="ctr"/>
            <a:r>
              <a:rPr lang="zh-CN" altLang="en-US" sz="2800" b="1" dirty="0">
                <a:solidFill>
                  <a:srgbClr val="005DA2"/>
                </a:solidFill>
                <a:latin typeface="微软雅黑" panose="020B0503020204020204" pitchFamily="34" charset="-122"/>
                <a:ea typeface="微软雅黑" panose="020B0503020204020204" pitchFamily="34" charset="-122"/>
                <a:sym typeface="+mn-ea"/>
              </a:rPr>
              <a:t>专项材料</a:t>
            </a:r>
            <a:endParaRPr lang="zh-CN" altLang="en-US" sz="2800" b="1" dirty="0">
              <a:solidFill>
                <a:srgbClr val="005DA2"/>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1"/>
            </p:custDataLst>
          </p:nvPr>
        </p:nvGraphicFramePr>
        <p:xfrm>
          <a:off x="1994130" y="1563707"/>
          <a:ext cx="7628255" cy="3969385"/>
        </p:xfrm>
        <a:graphic>
          <a:graphicData uri="http://schemas.openxmlformats.org/drawingml/2006/table">
            <a:tbl>
              <a:tblPr firstRow="1" bandRow="1">
                <a:tableStyleId>{5C22544A-7EE6-4342-B048-85BDC9FD1C3A}</a:tableStyleId>
              </a:tblPr>
              <a:tblGrid>
                <a:gridCol w="1365885"/>
                <a:gridCol w="6262370"/>
              </a:tblGrid>
              <a:tr h="539115">
                <a:tc rowSpan="4">
                  <a:txBody>
                    <a:bodyPr/>
                    <a:lstStyle/>
                    <a:p>
                      <a:pPr indent="0" algn="ctr">
                        <a:buNone/>
                      </a:pPr>
                      <a:r>
                        <a:rPr lang="zh-CN" sz="1800" b="0" dirty="0">
                          <a:solidFill>
                            <a:srgbClr val="000000"/>
                          </a:solidFill>
                          <a:latin typeface="微软雅黑" panose="020B0503020204020204" pitchFamily="34" charset="-122"/>
                          <a:ea typeface="微软雅黑" panose="020B0503020204020204" pitchFamily="34" charset="-122"/>
                          <a:sym typeface="+mn-ea"/>
                        </a:rPr>
                        <a:t>一式两份，每份材料中的没类支撑材料都得有学院公章</a:t>
                      </a:r>
                      <a:endParaRPr lang="zh-CN" altLang="en-US" sz="1800" b="0" dirty="0">
                        <a:solidFill>
                          <a:srgbClr val="000000"/>
                        </a:solidFill>
                        <a:latin typeface="微软雅黑" panose="020B0503020204020204" pitchFamily="34" charset="-122"/>
                        <a:ea typeface="微软雅黑" panose="020B0503020204020204" pitchFamily="34"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1.学院汇总申请求职补贴人员花名册Excel</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版</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99250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2.求职补贴申请表（申请人需签字，照片直接打印在表上</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452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3.申请人身份证（正反面）复印件和学生</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证</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复印件（身份证的复印件一定要和原件一样大小</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99250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nSpc>
                          <a:spcPct val="130000"/>
                        </a:lnSpc>
                        <a:buNone/>
                      </a:pPr>
                      <a:r>
                        <a:rPr lang="zh-CN" sz="1800" b="0" dirty="0">
                          <a:solidFill>
                            <a:srgbClr val="000000"/>
                          </a:solidFill>
                          <a:latin typeface="微软雅黑" panose="020B0503020204020204" pitchFamily="34" charset="-122"/>
                          <a:ea typeface="微软雅黑" panose="020B0503020204020204" pitchFamily="34" charset="-122"/>
                          <a:cs typeface="楷体" panose="02010609060101010101" charset="-122"/>
                        </a:rPr>
                        <a:t>4.《特困人员救助供养证》或《五保证》（证上需出现县级及以上扶贫部门印章</a:t>
                      </a:r>
                      <a:r>
                        <a:rPr lang="zh-CN"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r>
                        <a:rPr lang="zh-CN" altLang="en-US" sz="1800" b="0" dirty="0" smtClean="0">
                          <a:solidFill>
                            <a:srgbClr val="000000"/>
                          </a:solidFill>
                          <a:latin typeface="微软雅黑" panose="020B0503020204020204" pitchFamily="34" charset="-122"/>
                          <a:ea typeface="微软雅黑" panose="020B0503020204020204" pitchFamily="34" charset="-122"/>
                          <a:cs typeface="楷体" panose="02010609060101010101" charset="-122"/>
                        </a:rPr>
                        <a:t>。</a:t>
                      </a:r>
                      <a:endParaRPr lang="zh-CN" altLang="en-US" sz="1800" b="0" dirty="0">
                        <a:solidFill>
                          <a:srgbClr val="000000"/>
                        </a:solidFill>
                        <a:latin typeface="微软雅黑" panose="020B0503020204020204" pitchFamily="34" charset="-122"/>
                        <a:ea typeface="微软雅黑" panose="020B0503020204020204" pitchFamily="34" charset="-122"/>
                        <a:cs typeface="楷体" panose="02010609060101010101" charset="-122"/>
                      </a:endParaRPr>
                    </a:p>
                  </a:txBody>
                  <a:tcPr marL="12693" marR="12693" marT="12693" marB="45696"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p:nvPr>
            <p:ph type="ctrTitle" idx="2"/>
            <p:custDataLst>
              <p:tags r:id="rId1"/>
            </p:custDataLst>
          </p:nvPr>
        </p:nvSpPr>
        <p:spPr/>
        <p:txBody>
          <a:bodyPr>
            <a:normAutofit fontScale="90000"/>
          </a:bodyPr>
          <a:p>
            <a:r>
              <a:rPr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人才</a:t>
            </a:r>
            <a:r>
              <a:rPr lang="en-US" altLang="zh-CN"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“10”</a:t>
            </a:r>
            <a:r>
              <a:rPr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条补贴申领</a:t>
            </a:r>
            <a:endParaRPr sz="2700" b="1">
              <a:solidFill>
                <a:srgbClr val="0E0E0E"/>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
        <p:nvSpPr>
          <p:cNvPr id="6" name="文本框 5"/>
          <p:cNvSpPr txBox="1"/>
          <p:nvPr>
            <p:custDataLst>
              <p:tags r:id="rId2"/>
            </p:custDataLst>
          </p:nvPr>
        </p:nvSpPr>
        <p:spPr>
          <a:xfrm>
            <a:off x="1481936" y="1487170"/>
            <a:ext cx="3692833" cy="1751832"/>
          </a:xfrm>
          <a:prstGeom prst="rect">
            <a:avLst/>
          </a:prstGeom>
          <a:noFill/>
        </p:spPr>
        <p:txBody>
          <a:bodyPr wrap="square" tIns="0" bIns="0" rtlCol="0" anchor="b" anchorCtr="0">
            <a:normAutofit/>
          </a:bodyPr>
          <a:p>
            <a:pPr algn="ctr"/>
            <a:r>
              <a:rPr lang="en-US" altLang="zh-CN" sz="8000" b="1" dirty="0">
                <a:solidFill>
                  <a:schemeClr val="accent1">
                    <a:lumMod val="75000"/>
                  </a:schemeClr>
                </a:solidFill>
                <a:uFillTx/>
                <a:latin typeface="Arial" panose="020B0604020202020204" pitchFamily="34" charset="0"/>
                <a:ea typeface="汉仪旗黑-50简" charset="0"/>
                <a:cs typeface="汉仪旗黑-50简" charset="0"/>
              </a:rPr>
              <a:t>08</a:t>
            </a:r>
            <a:endParaRPr lang="en-US" altLang="zh-CN" sz="8000" b="1" dirty="0">
              <a:solidFill>
                <a:schemeClr val="accent1">
                  <a:lumMod val="75000"/>
                </a:schemeClr>
              </a:solidFill>
              <a:uFillTx/>
              <a:latin typeface="Arial" panose="020B0604020202020204" pitchFamily="34" charset="0"/>
              <a:ea typeface="汉仪旗黑-50简" charset="0"/>
              <a:cs typeface="汉仪旗黑-50简"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custDataLst>
              <p:tags r:id="rId1"/>
            </p:custDataLst>
          </p:nvPr>
        </p:nvSpPr>
        <p:spPr>
          <a:xfrm>
            <a:off x="3046730" y="285750"/>
            <a:ext cx="5407660" cy="584835"/>
          </a:xfrm>
          <a:prstGeom prst="rect">
            <a:avLst/>
          </a:prstGeom>
        </p:spPr>
        <p:txBody>
          <a:bodyPr wrap="square">
            <a:normAutofit/>
          </a:bodyPr>
          <a:lstStyle/>
          <a:p>
            <a:pPr algn="l"/>
            <a:r>
              <a:rPr lang="zh-CN" altLang="en-US" sz="3200" dirty="0">
                <a:latin typeface="楷体" panose="02010609060101010101" charset="-122"/>
                <a:ea typeface="楷体" panose="02010609060101010101" charset="-122"/>
                <a:cs typeface="+mj-cs"/>
              </a:rPr>
              <a:t>一份简历的基本内容</a:t>
            </a:r>
            <a:endParaRPr lang="zh-CN" altLang="en-US" sz="3200" dirty="0">
              <a:latin typeface="楷体" panose="02010609060101010101" charset="-122"/>
              <a:ea typeface="楷体" panose="02010609060101010101" charset="-122"/>
              <a:cs typeface="+mj-cs"/>
            </a:endParaRPr>
          </a:p>
        </p:txBody>
      </p:sp>
      <p:grpSp>
        <p:nvGrpSpPr>
          <p:cNvPr id="2" name="组合 1"/>
          <p:cNvGrpSpPr/>
          <p:nvPr>
            <p:custDataLst>
              <p:tags r:id="rId2"/>
            </p:custDataLst>
          </p:nvPr>
        </p:nvGrpSpPr>
        <p:grpSpPr>
          <a:xfrm>
            <a:off x="2648674" y="1474845"/>
            <a:ext cx="7458532" cy="5143501"/>
            <a:chOff x="842734" y="1371599"/>
            <a:chExt cx="7458532" cy="5143501"/>
          </a:xfrm>
        </p:grpSpPr>
        <p:grpSp>
          <p:nvGrpSpPr>
            <p:cNvPr id="38" name="组合 37"/>
            <p:cNvGrpSpPr/>
            <p:nvPr/>
          </p:nvGrpSpPr>
          <p:grpSpPr>
            <a:xfrm>
              <a:off x="842734" y="1371599"/>
              <a:ext cx="2795365" cy="5143501"/>
              <a:chOff x="842734" y="1371599"/>
              <a:chExt cx="2795365" cy="5143501"/>
            </a:xfrm>
          </p:grpSpPr>
          <p:sp>
            <p:nvSpPr>
              <p:cNvPr id="20" name="任意多边形 19"/>
              <p:cNvSpPr/>
              <p:nvPr>
                <p:custDataLst>
                  <p:tags r:id="rId3"/>
                </p:custDataLst>
              </p:nvPr>
            </p:nvSpPr>
            <p:spPr>
              <a:xfrm>
                <a:off x="842734" y="1371599"/>
                <a:ext cx="1052290" cy="714376"/>
              </a:xfrm>
              <a:custGeom>
                <a:avLst/>
                <a:gdLst>
                  <a:gd name="connsiteX0" fmla="*/ 0 w 1052290"/>
                  <a:gd name="connsiteY0" fmla="*/ 0 h 714376"/>
                  <a:gd name="connsiteX1" fmla="*/ 695102 w 1052290"/>
                  <a:gd name="connsiteY1" fmla="*/ 0 h 714376"/>
                  <a:gd name="connsiteX2" fmla="*/ 1052290 w 1052290"/>
                  <a:gd name="connsiteY2" fmla="*/ 357188 h 714376"/>
                  <a:gd name="connsiteX3" fmla="*/ 1052289 w 1052290"/>
                  <a:gd name="connsiteY3" fmla="*/ 357188 h 714376"/>
                  <a:gd name="connsiteX4" fmla="*/ 695101 w 1052290"/>
                  <a:gd name="connsiteY4" fmla="*/ 714376 h 714376"/>
                  <a:gd name="connsiteX5" fmla="*/ 244992 w 105229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290" h="714376">
                    <a:moveTo>
                      <a:pt x="0" y="0"/>
                    </a:moveTo>
                    <a:lnTo>
                      <a:pt x="695102" y="0"/>
                    </a:lnTo>
                    <a:cubicBezTo>
                      <a:pt x="892371" y="0"/>
                      <a:pt x="1052290" y="159919"/>
                      <a:pt x="1052290" y="357188"/>
                    </a:cubicBezTo>
                    <a:lnTo>
                      <a:pt x="1052289" y="357188"/>
                    </a:lnTo>
                    <a:cubicBezTo>
                      <a:pt x="1052289" y="554457"/>
                      <a:pt x="892370" y="714376"/>
                      <a:pt x="695101" y="714376"/>
                    </a:cubicBezTo>
                    <a:lnTo>
                      <a:pt x="244992" y="714376"/>
                    </a:lnTo>
                    <a:close/>
                  </a:path>
                </a:pathLst>
              </a:cu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01</a:t>
                </a:r>
                <a:endParaRPr lang="zh-CN" altLang="en-US" sz="2800" b="1" dirty="0" err="1">
                  <a:solidFill>
                    <a:schemeClr val="bg1"/>
                  </a:solidFill>
                </a:endParaRPr>
              </a:p>
            </p:txBody>
          </p:sp>
          <p:sp>
            <p:nvSpPr>
              <p:cNvPr id="21" name="任意多边形 20"/>
              <p:cNvSpPr/>
              <p:nvPr>
                <p:custDataLst>
                  <p:tags r:id="rId4"/>
                </p:custDataLst>
              </p:nvPr>
            </p:nvSpPr>
            <p:spPr>
              <a:xfrm>
                <a:off x="1146524" y="2257424"/>
                <a:ext cx="1097115" cy="714376"/>
              </a:xfrm>
              <a:custGeom>
                <a:avLst/>
                <a:gdLst>
                  <a:gd name="connsiteX0" fmla="*/ 0 w 1097115"/>
                  <a:gd name="connsiteY0" fmla="*/ 0 h 714376"/>
                  <a:gd name="connsiteX1" fmla="*/ 739927 w 1097115"/>
                  <a:gd name="connsiteY1" fmla="*/ 0 h 714376"/>
                  <a:gd name="connsiteX2" fmla="*/ 1097115 w 1097115"/>
                  <a:gd name="connsiteY2" fmla="*/ 357188 h 714376"/>
                  <a:gd name="connsiteX3" fmla="*/ 1097114 w 1097115"/>
                  <a:gd name="connsiteY3" fmla="*/ 357188 h 714376"/>
                  <a:gd name="connsiteX4" fmla="*/ 739926 w 1097115"/>
                  <a:gd name="connsiteY4" fmla="*/ 714376 h 714376"/>
                  <a:gd name="connsiteX5" fmla="*/ 244992 w 109711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15" h="714376">
                    <a:moveTo>
                      <a:pt x="0" y="0"/>
                    </a:moveTo>
                    <a:lnTo>
                      <a:pt x="739927" y="0"/>
                    </a:lnTo>
                    <a:cubicBezTo>
                      <a:pt x="937196" y="0"/>
                      <a:pt x="1097115" y="159919"/>
                      <a:pt x="1097115" y="357188"/>
                    </a:cubicBezTo>
                    <a:lnTo>
                      <a:pt x="1097114" y="357188"/>
                    </a:lnTo>
                    <a:cubicBezTo>
                      <a:pt x="1097114" y="554457"/>
                      <a:pt x="937195" y="714376"/>
                      <a:pt x="739926" y="714376"/>
                    </a:cubicBezTo>
                    <a:lnTo>
                      <a:pt x="244992" y="714376"/>
                    </a:lnTo>
                    <a:close/>
                  </a:path>
                </a:pathLst>
              </a:custGeom>
              <a:solidFill>
                <a:schemeClr val="accent2"/>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02</a:t>
                </a:r>
                <a:endParaRPr lang="zh-CN" altLang="en-US" sz="2800" b="1" dirty="0" err="1">
                  <a:solidFill>
                    <a:schemeClr val="bg1"/>
                  </a:solidFill>
                </a:endParaRPr>
              </a:p>
            </p:txBody>
          </p:sp>
          <p:sp>
            <p:nvSpPr>
              <p:cNvPr id="22" name="任意多边形 21"/>
              <p:cNvSpPr/>
              <p:nvPr>
                <p:custDataLst>
                  <p:tags r:id="rId5"/>
                </p:custDataLst>
              </p:nvPr>
            </p:nvSpPr>
            <p:spPr>
              <a:xfrm>
                <a:off x="1450314" y="3143249"/>
                <a:ext cx="1141940" cy="714376"/>
              </a:xfrm>
              <a:custGeom>
                <a:avLst/>
                <a:gdLst>
                  <a:gd name="connsiteX0" fmla="*/ 0 w 1141940"/>
                  <a:gd name="connsiteY0" fmla="*/ 0 h 714376"/>
                  <a:gd name="connsiteX1" fmla="*/ 784752 w 1141940"/>
                  <a:gd name="connsiteY1" fmla="*/ 0 h 714376"/>
                  <a:gd name="connsiteX2" fmla="*/ 1141940 w 1141940"/>
                  <a:gd name="connsiteY2" fmla="*/ 357188 h 714376"/>
                  <a:gd name="connsiteX3" fmla="*/ 1141939 w 1141940"/>
                  <a:gd name="connsiteY3" fmla="*/ 357188 h 714376"/>
                  <a:gd name="connsiteX4" fmla="*/ 784751 w 1141940"/>
                  <a:gd name="connsiteY4" fmla="*/ 714376 h 714376"/>
                  <a:gd name="connsiteX5" fmla="*/ 244993 w 1141940"/>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40" h="714376">
                    <a:moveTo>
                      <a:pt x="0" y="0"/>
                    </a:moveTo>
                    <a:lnTo>
                      <a:pt x="784752" y="0"/>
                    </a:lnTo>
                    <a:cubicBezTo>
                      <a:pt x="982021" y="0"/>
                      <a:pt x="1141940" y="159919"/>
                      <a:pt x="1141940" y="357188"/>
                    </a:cubicBezTo>
                    <a:lnTo>
                      <a:pt x="1141939" y="357188"/>
                    </a:lnTo>
                    <a:cubicBezTo>
                      <a:pt x="1141939" y="554457"/>
                      <a:pt x="982020" y="714376"/>
                      <a:pt x="784751" y="714376"/>
                    </a:cubicBezTo>
                    <a:lnTo>
                      <a:pt x="244993" y="714376"/>
                    </a:lnTo>
                    <a:close/>
                  </a:path>
                </a:pathLst>
              </a:custGeom>
              <a:solidFill>
                <a:schemeClr val="accent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03</a:t>
                </a:r>
                <a:endParaRPr lang="zh-CN" altLang="en-US" sz="2800" b="1" dirty="0" err="1">
                  <a:solidFill>
                    <a:schemeClr val="bg1"/>
                  </a:solidFill>
                </a:endParaRPr>
              </a:p>
            </p:txBody>
          </p:sp>
          <p:sp>
            <p:nvSpPr>
              <p:cNvPr id="23" name="任意多边形 22"/>
              <p:cNvSpPr/>
              <p:nvPr>
                <p:custDataLst>
                  <p:tags r:id="rId6"/>
                </p:custDataLst>
              </p:nvPr>
            </p:nvSpPr>
            <p:spPr>
              <a:xfrm>
                <a:off x="1754104" y="4029074"/>
                <a:ext cx="1186765" cy="714376"/>
              </a:xfrm>
              <a:custGeom>
                <a:avLst/>
                <a:gdLst>
                  <a:gd name="connsiteX0" fmla="*/ 0 w 1186765"/>
                  <a:gd name="connsiteY0" fmla="*/ 0 h 714376"/>
                  <a:gd name="connsiteX1" fmla="*/ 829577 w 1186765"/>
                  <a:gd name="connsiteY1" fmla="*/ 0 h 714376"/>
                  <a:gd name="connsiteX2" fmla="*/ 1186765 w 1186765"/>
                  <a:gd name="connsiteY2" fmla="*/ 357188 h 714376"/>
                  <a:gd name="connsiteX3" fmla="*/ 1186764 w 1186765"/>
                  <a:gd name="connsiteY3" fmla="*/ 357188 h 714376"/>
                  <a:gd name="connsiteX4" fmla="*/ 829576 w 1186765"/>
                  <a:gd name="connsiteY4" fmla="*/ 714376 h 714376"/>
                  <a:gd name="connsiteX5" fmla="*/ 244993 w 1186765"/>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65" h="714376">
                    <a:moveTo>
                      <a:pt x="0" y="0"/>
                    </a:moveTo>
                    <a:lnTo>
                      <a:pt x="829577" y="0"/>
                    </a:lnTo>
                    <a:cubicBezTo>
                      <a:pt x="1026846" y="0"/>
                      <a:pt x="1186765" y="159919"/>
                      <a:pt x="1186765" y="357188"/>
                    </a:cubicBezTo>
                    <a:lnTo>
                      <a:pt x="1186764" y="357188"/>
                    </a:lnTo>
                    <a:cubicBezTo>
                      <a:pt x="1186764" y="554457"/>
                      <a:pt x="1026845" y="714376"/>
                      <a:pt x="829576" y="714376"/>
                    </a:cubicBezTo>
                    <a:lnTo>
                      <a:pt x="244993" y="714376"/>
                    </a:lnTo>
                    <a:close/>
                  </a:path>
                </a:pathLst>
              </a:custGeom>
              <a:solidFill>
                <a:schemeClr val="accent1"/>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04</a:t>
                </a:r>
                <a:endParaRPr lang="zh-CN" altLang="en-US" sz="2800" b="1" dirty="0" err="1">
                  <a:solidFill>
                    <a:schemeClr val="bg1"/>
                  </a:solidFill>
                </a:endParaRPr>
              </a:p>
            </p:txBody>
          </p:sp>
          <p:sp>
            <p:nvSpPr>
              <p:cNvPr id="24" name="任意多边形 23"/>
              <p:cNvSpPr/>
              <p:nvPr>
                <p:custDataLst>
                  <p:tags r:id="rId7"/>
                </p:custDataLst>
              </p:nvPr>
            </p:nvSpPr>
            <p:spPr>
              <a:xfrm>
                <a:off x="2057895" y="4914899"/>
                <a:ext cx="1231589" cy="714376"/>
              </a:xfrm>
              <a:custGeom>
                <a:avLst/>
                <a:gdLst>
                  <a:gd name="connsiteX0" fmla="*/ 0 w 1231589"/>
                  <a:gd name="connsiteY0" fmla="*/ 0 h 714376"/>
                  <a:gd name="connsiteX1" fmla="*/ 874401 w 1231589"/>
                  <a:gd name="connsiteY1" fmla="*/ 0 h 714376"/>
                  <a:gd name="connsiteX2" fmla="*/ 1231589 w 1231589"/>
                  <a:gd name="connsiteY2" fmla="*/ 357188 h 714376"/>
                  <a:gd name="connsiteX3" fmla="*/ 1231588 w 1231589"/>
                  <a:gd name="connsiteY3" fmla="*/ 357188 h 714376"/>
                  <a:gd name="connsiteX4" fmla="*/ 874400 w 1231589"/>
                  <a:gd name="connsiteY4" fmla="*/ 714376 h 714376"/>
                  <a:gd name="connsiteX5" fmla="*/ 244992 w 1231589"/>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589" h="714376">
                    <a:moveTo>
                      <a:pt x="0" y="0"/>
                    </a:moveTo>
                    <a:lnTo>
                      <a:pt x="874401" y="0"/>
                    </a:lnTo>
                    <a:cubicBezTo>
                      <a:pt x="1071670" y="0"/>
                      <a:pt x="1231589" y="159919"/>
                      <a:pt x="1231589" y="357188"/>
                    </a:cubicBezTo>
                    <a:lnTo>
                      <a:pt x="1231588" y="357188"/>
                    </a:lnTo>
                    <a:cubicBezTo>
                      <a:pt x="1231588" y="554457"/>
                      <a:pt x="1071669" y="714376"/>
                      <a:pt x="874400" y="714376"/>
                    </a:cubicBezTo>
                    <a:lnTo>
                      <a:pt x="244992" y="714376"/>
                    </a:lnTo>
                    <a:close/>
                  </a:path>
                </a:pathLst>
              </a:custGeom>
              <a:solidFill>
                <a:schemeClr val="accent2"/>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05</a:t>
                </a:r>
                <a:endParaRPr lang="zh-CN" altLang="en-US" sz="2800" b="1" dirty="0" err="1">
                  <a:solidFill>
                    <a:schemeClr val="bg1"/>
                  </a:solidFill>
                </a:endParaRPr>
              </a:p>
            </p:txBody>
          </p:sp>
          <p:sp>
            <p:nvSpPr>
              <p:cNvPr id="25" name="任意多边形 24"/>
              <p:cNvSpPr/>
              <p:nvPr>
                <p:custDataLst>
                  <p:tags r:id="rId8"/>
                </p:custDataLst>
              </p:nvPr>
            </p:nvSpPr>
            <p:spPr>
              <a:xfrm>
                <a:off x="2361685" y="5800724"/>
                <a:ext cx="1276414" cy="714376"/>
              </a:xfrm>
              <a:custGeom>
                <a:avLst/>
                <a:gdLst>
                  <a:gd name="connsiteX0" fmla="*/ 0 w 1276414"/>
                  <a:gd name="connsiteY0" fmla="*/ 0 h 714376"/>
                  <a:gd name="connsiteX1" fmla="*/ 919226 w 1276414"/>
                  <a:gd name="connsiteY1" fmla="*/ 0 h 714376"/>
                  <a:gd name="connsiteX2" fmla="*/ 1276414 w 1276414"/>
                  <a:gd name="connsiteY2" fmla="*/ 357188 h 714376"/>
                  <a:gd name="connsiteX3" fmla="*/ 1276413 w 1276414"/>
                  <a:gd name="connsiteY3" fmla="*/ 357188 h 714376"/>
                  <a:gd name="connsiteX4" fmla="*/ 919225 w 1276414"/>
                  <a:gd name="connsiteY4" fmla="*/ 714376 h 714376"/>
                  <a:gd name="connsiteX5" fmla="*/ 244992 w 1276414"/>
                  <a:gd name="connsiteY5" fmla="*/ 714376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14" h="714376">
                    <a:moveTo>
                      <a:pt x="0" y="0"/>
                    </a:moveTo>
                    <a:lnTo>
                      <a:pt x="919226" y="0"/>
                    </a:lnTo>
                    <a:cubicBezTo>
                      <a:pt x="1116495" y="0"/>
                      <a:pt x="1276414" y="159919"/>
                      <a:pt x="1276414" y="357188"/>
                    </a:cubicBezTo>
                    <a:lnTo>
                      <a:pt x="1276413" y="357188"/>
                    </a:lnTo>
                    <a:cubicBezTo>
                      <a:pt x="1276413" y="554457"/>
                      <a:pt x="1116494" y="714376"/>
                      <a:pt x="919225" y="714376"/>
                    </a:cubicBezTo>
                    <a:lnTo>
                      <a:pt x="244992" y="714376"/>
                    </a:lnTo>
                    <a:close/>
                  </a:path>
                </a:pathLst>
              </a:custGeom>
              <a:solidFill>
                <a:schemeClr val="accent3"/>
              </a:solidFill>
            </p:spPr>
            <p:txBody>
              <a:bodyPr rot="0" spcFirstLastPara="0" vertOverflow="overflow" horzOverflow="overflow" vert="horz" wrap="square" lIns="180000" tIns="45720" rIns="91440" bIns="45720" numCol="1" spcCol="0" rtlCol="0" fromWordArt="0" anchor="ctr" anchorCtr="0" forceAA="0" compatLnSpc="1">
                <a:normAutofit/>
              </a:bodyPr>
              <a:lstStyle/>
              <a:p>
                <a:pPr algn="ctr"/>
                <a:r>
                  <a:rPr lang="en-US" altLang="zh-CN" sz="2800" b="1" dirty="0">
                    <a:solidFill>
                      <a:schemeClr val="bg1"/>
                    </a:solidFill>
                  </a:rPr>
                  <a:t>06</a:t>
                </a:r>
                <a:endParaRPr lang="zh-CN" altLang="en-US" sz="2800" b="1" dirty="0" err="1">
                  <a:solidFill>
                    <a:schemeClr val="bg1"/>
                  </a:solidFill>
                </a:endParaRPr>
              </a:p>
            </p:txBody>
          </p:sp>
        </p:grpSp>
        <p:sp>
          <p:nvSpPr>
            <p:cNvPr id="26" name="矩形 25"/>
            <p:cNvSpPr/>
            <p:nvPr>
              <p:custDataLst>
                <p:tags r:id="rId9"/>
              </p:custDataLst>
            </p:nvPr>
          </p:nvSpPr>
          <p:spPr>
            <a:xfrm>
              <a:off x="1895024" y="1521294"/>
              <a:ext cx="4663167" cy="414985"/>
            </a:xfrm>
            <a:prstGeom prst="rect">
              <a:avLst/>
            </a:prstGeom>
          </p:spPr>
          <p:txBody>
            <a:bodyPr wrap="square" anchor="ctr" anchorCtr="0">
              <a:noAutofit/>
            </a:bodyPr>
            <a:lstStyle/>
            <a:p>
              <a:pPr>
                <a:lnSpc>
                  <a:spcPct val="130000"/>
                </a:lnSpc>
              </a:pPr>
              <a:r>
                <a:rPr lang="zh-CN" altLang="pt-BR" sz="2400" kern="0" dirty="0"/>
                <a:t>个人基本信息</a:t>
              </a:r>
              <a:endParaRPr lang="zh-CN" altLang="pt-BR" sz="2400" kern="0" dirty="0"/>
            </a:p>
          </p:txBody>
        </p:sp>
        <p:sp>
          <p:nvSpPr>
            <p:cNvPr id="27" name="矩形 26"/>
            <p:cNvSpPr/>
            <p:nvPr>
              <p:custDataLst>
                <p:tags r:id="rId10"/>
              </p:custDataLst>
            </p:nvPr>
          </p:nvSpPr>
          <p:spPr>
            <a:xfrm>
              <a:off x="2243544" y="2407284"/>
              <a:ext cx="2539365" cy="415290"/>
            </a:xfrm>
            <a:prstGeom prst="rect">
              <a:avLst/>
            </a:prstGeom>
          </p:spPr>
          <p:txBody>
            <a:bodyPr wrap="square" anchor="ctr" anchorCtr="0">
              <a:noAutofit/>
            </a:bodyPr>
            <a:lstStyle/>
            <a:p>
              <a:pPr>
                <a:lnSpc>
                  <a:spcPct val="130000"/>
                </a:lnSpc>
              </a:pPr>
              <a:r>
                <a:rPr lang="zh-CN" altLang="pt-BR" sz="2800" kern="0" dirty="0">
                  <a:solidFill>
                    <a:srgbClr val="FF0000"/>
                  </a:solidFill>
                </a:rPr>
                <a:t>教育背景</a:t>
              </a:r>
              <a:endParaRPr lang="zh-CN" altLang="pt-BR" sz="2800" kern="0" dirty="0"/>
            </a:p>
          </p:txBody>
        </p:sp>
        <p:sp>
          <p:nvSpPr>
            <p:cNvPr id="28" name="矩形 27"/>
            <p:cNvSpPr/>
            <p:nvPr>
              <p:custDataLst>
                <p:tags r:id="rId11"/>
              </p:custDataLst>
            </p:nvPr>
          </p:nvSpPr>
          <p:spPr>
            <a:xfrm>
              <a:off x="2592254" y="3292944"/>
              <a:ext cx="4663167" cy="414985"/>
            </a:xfrm>
            <a:prstGeom prst="rect">
              <a:avLst/>
            </a:prstGeom>
          </p:spPr>
          <p:txBody>
            <a:bodyPr wrap="square" anchor="ctr" anchorCtr="0">
              <a:noAutofit/>
            </a:bodyPr>
            <a:lstStyle/>
            <a:p>
              <a:pPr>
                <a:lnSpc>
                  <a:spcPct val="130000"/>
                </a:lnSpc>
              </a:pPr>
              <a:r>
                <a:rPr lang="zh-CN" altLang="pt-BR" sz="2800" kern="0" dirty="0">
                  <a:solidFill>
                    <a:srgbClr val="FF0000"/>
                  </a:solidFill>
                </a:rPr>
                <a:t>实习和实践经历</a:t>
              </a:r>
              <a:endParaRPr lang="zh-CN" altLang="pt-BR" sz="2800" kern="0" dirty="0"/>
            </a:p>
          </p:txBody>
        </p:sp>
        <p:sp>
          <p:nvSpPr>
            <p:cNvPr id="29" name="矩形 28"/>
            <p:cNvSpPr/>
            <p:nvPr>
              <p:custDataLst>
                <p:tags r:id="rId12"/>
              </p:custDataLst>
            </p:nvPr>
          </p:nvSpPr>
          <p:spPr>
            <a:xfrm>
              <a:off x="2940869" y="4178769"/>
              <a:ext cx="4663167" cy="414985"/>
            </a:xfrm>
            <a:prstGeom prst="rect">
              <a:avLst/>
            </a:prstGeom>
          </p:spPr>
          <p:txBody>
            <a:bodyPr wrap="square" anchor="ctr" anchorCtr="0">
              <a:noAutofit/>
            </a:bodyPr>
            <a:lstStyle/>
            <a:p>
              <a:pPr>
                <a:lnSpc>
                  <a:spcPct val="130000"/>
                </a:lnSpc>
              </a:pPr>
              <a:r>
                <a:rPr lang="zh-CN" altLang="pt-BR" sz="2400" kern="0" dirty="0"/>
                <a:t>荣誉奖励</a:t>
              </a:r>
              <a:endParaRPr lang="zh-CN" altLang="pt-BR" sz="2400" kern="0" dirty="0"/>
            </a:p>
          </p:txBody>
        </p:sp>
        <p:sp>
          <p:nvSpPr>
            <p:cNvPr id="30" name="矩形 29"/>
            <p:cNvSpPr/>
            <p:nvPr>
              <p:custDataLst>
                <p:tags r:id="rId13"/>
              </p:custDataLst>
            </p:nvPr>
          </p:nvSpPr>
          <p:spPr>
            <a:xfrm>
              <a:off x="3289484" y="5064594"/>
              <a:ext cx="4663167" cy="414985"/>
            </a:xfrm>
            <a:prstGeom prst="rect">
              <a:avLst/>
            </a:prstGeom>
          </p:spPr>
          <p:txBody>
            <a:bodyPr wrap="square" anchor="ctr" anchorCtr="0">
              <a:noAutofit/>
            </a:bodyPr>
            <a:lstStyle/>
            <a:p>
              <a:pPr>
                <a:lnSpc>
                  <a:spcPct val="130000"/>
                </a:lnSpc>
              </a:pPr>
              <a:r>
                <a:rPr lang="zh-CN" altLang="pt-BR" sz="2800" kern="0" dirty="0">
                  <a:solidFill>
                    <a:srgbClr val="FF0000"/>
                  </a:solidFill>
                  <a:sym typeface="+mn-ea"/>
                </a:rPr>
                <a:t>技能证书</a:t>
              </a:r>
              <a:endParaRPr lang="zh-CN" altLang="en-US" sz="2800" kern="0" dirty="0"/>
            </a:p>
          </p:txBody>
        </p:sp>
        <p:sp>
          <p:nvSpPr>
            <p:cNvPr id="31" name="矩形 30"/>
            <p:cNvSpPr/>
            <p:nvPr>
              <p:custDataLst>
                <p:tags r:id="rId14"/>
              </p:custDataLst>
            </p:nvPr>
          </p:nvSpPr>
          <p:spPr>
            <a:xfrm>
              <a:off x="3638099" y="5950419"/>
              <a:ext cx="4663167" cy="414985"/>
            </a:xfrm>
            <a:prstGeom prst="rect">
              <a:avLst/>
            </a:prstGeom>
          </p:spPr>
          <p:txBody>
            <a:bodyPr wrap="square" anchor="ctr" anchorCtr="0">
              <a:noAutofit/>
            </a:bodyPr>
            <a:lstStyle/>
            <a:p>
              <a:pPr>
                <a:lnSpc>
                  <a:spcPct val="130000"/>
                </a:lnSpc>
              </a:pPr>
              <a:r>
                <a:rPr lang="zh-CN" altLang="pt-BR" sz="2000" kern="0" dirty="0">
                  <a:sym typeface="+mn-ea"/>
                </a:rPr>
                <a:t>特长爱好</a:t>
              </a:r>
              <a:r>
                <a:rPr lang="en-US" altLang="zh-CN" sz="2000" kern="0" dirty="0">
                  <a:sym typeface="+mn-ea"/>
                </a:rPr>
                <a:t>/</a:t>
              </a:r>
              <a:r>
                <a:rPr lang="zh-CN" altLang="en-US" sz="2000" kern="0" dirty="0">
                  <a:sym typeface="+mn-ea"/>
                </a:rPr>
                <a:t>自我评价</a:t>
              </a:r>
              <a:endParaRPr lang="zh-CN" altLang="pt-BR" sz="2000" kern="0" dirty="0">
                <a:solidFill>
                  <a:srgbClr val="FF0000"/>
                </a:solidFill>
              </a:endParaRPr>
            </a:p>
          </p:txBody>
        </p:sp>
      </p:grpSp>
      <p:pic>
        <p:nvPicPr>
          <p:cNvPr id="37" name="图片 36"/>
          <p:cNvPicPr>
            <a:picLocks noChangeAspect="1"/>
          </p:cNvPicPr>
          <p:nvPr>
            <p:custDataLst>
              <p:tags r:id="rId15"/>
            </p:custDataLst>
          </p:nvPr>
        </p:nvPicPr>
        <p:blipFill>
          <a:blip r:embed="rId16" cstate="print"/>
          <a:srcRect l="50449"/>
          <a:stretch>
            <a:fillRect/>
          </a:stretch>
        </p:blipFill>
        <p:spPr>
          <a:xfrm rot="20460000">
            <a:off x="3292790" y="883724"/>
            <a:ext cx="128945" cy="6120000"/>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12" name="矩形 11"/>
          <p:cNvSpPr/>
          <p:nvPr/>
        </p:nvSpPr>
        <p:spPr>
          <a:xfrm>
            <a:off x="1524000" y="285728"/>
            <a:ext cx="1000100" cy="4286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095472" y="285728"/>
            <a:ext cx="20475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校标800-800"/>
          <p:cNvPicPr>
            <a:picLocks noChangeAspect="1"/>
          </p:cNvPicPr>
          <p:nvPr/>
        </p:nvPicPr>
        <p:blipFill>
          <a:blip r:embed="rId17" cstate="print"/>
          <a:stretch>
            <a:fillRect/>
          </a:stretch>
        </p:blipFill>
        <p:spPr>
          <a:xfrm>
            <a:off x="10418445" y="249555"/>
            <a:ext cx="1075055" cy="1075055"/>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4295" y="92075"/>
            <a:ext cx="12042775" cy="6673850"/>
            <a:chOff x="117" y="145"/>
            <a:chExt cx="18965" cy="10510"/>
          </a:xfrm>
        </p:grpSpPr>
        <p:sp>
          <p:nvSpPr>
            <p:cNvPr id="2" name="矩形 1"/>
            <p:cNvSpPr/>
            <p:nvPr/>
          </p:nvSpPr>
          <p:spPr>
            <a:xfrm>
              <a:off x="117" y="145"/>
              <a:ext cx="6181" cy="10510"/>
            </a:xfrm>
            <a:prstGeom prst="rect">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509" y="145"/>
              <a:ext cx="6181" cy="10510"/>
            </a:xfrm>
            <a:prstGeom prst="rect">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2901" y="145"/>
              <a:ext cx="6181" cy="10510"/>
            </a:xfrm>
            <a:prstGeom prst="rect">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295" y="92075"/>
            <a:ext cx="12042140" cy="6673850"/>
            <a:chOff x="117" y="145"/>
            <a:chExt cx="18964" cy="10510"/>
          </a:xfrm>
        </p:grpSpPr>
        <p:sp>
          <p:nvSpPr>
            <p:cNvPr id="2" name="矩形 1"/>
            <p:cNvSpPr/>
            <p:nvPr/>
          </p:nvSpPr>
          <p:spPr>
            <a:xfrm>
              <a:off x="117" y="145"/>
              <a:ext cx="6181" cy="10510"/>
            </a:xfrm>
            <a:prstGeom prst="rect">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509" y="145"/>
              <a:ext cx="6181" cy="10510"/>
            </a:xfrm>
            <a:prstGeom prst="rect">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2901" y="145"/>
              <a:ext cx="6181" cy="10510"/>
            </a:xfrm>
            <a:prstGeom prst="rect">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430655" y="0"/>
            <a:ext cx="4289425" cy="6866890"/>
          </a:xfrm>
          <a:prstGeom prst="rect">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6872605" y="1079817"/>
            <a:ext cx="5080000" cy="2399665"/>
          </a:xfrm>
          <a:prstGeom prst="rect">
            <a:avLst/>
          </a:prstGeom>
          <a:noFill/>
          <a:ln w="9525">
            <a:noFill/>
          </a:ln>
        </p:spPr>
        <p:txBody>
          <a:bodyPr>
            <a:spAutoFit/>
          </a:bodyPr>
          <a:p>
            <a:pPr indent="406400">
              <a:lnSpc>
                <a:spcPct val="150000"/>
              </a:lnSpc>
            </a:pPr>
            <a:r>
              <a:rPr 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办理途径</a:t>
            </a:r>
            <a:r>
              <a:rPr lang="zh-CN" sz="1600" b="1">
                <a:latin typeface="微软雅黑" panose="020B0503020204020204" pitchFamily="34" charset="-122"/>
                <a:ea typeface="微软雅黑" panose="020B0503020204020204" pitchFamily="34" charset="-122"/>
                <a:cs typeface="微软雅黑" panose="020B0503020204020204" pitchFamily="34" charset="-122"/>
              </a:rPr>
              <a:t>电脑端</a:t>
            </a:r>
            <a:r>
              <a:rPr lang="en-US" sz="1600" b="1">
                <a:latin typeface="微软雅黑" panose="020B0503020204020204" pitchFamily="34" charset="-122"/>
                <a:ea typeface="微软雅黑" panose="020B0503020204020204" pitchFamily="34" charset="-122"/>
                <a:cs typeface="微软雅黑" panose="020B0503020204020204" pitchFamily="34" charset="-122"/>
              </a:rPr>
              <a:t>:</a:t>
            </a:r>
            <a:r>
              <a:rPr lang="zh-CN" sz="1600" b="0">
                <a:latin typeface="微软雅黑" panose="020B0503020204020204" pitchFamily="34" charset="-122"/>
                <a:ea typeface="微软雅黑" panose="020B0503020204020204" pitchFamily="34" charset="-122"/>
                <a:cs typeface="微软雅黑" panose="020B0503020204020204" pitchFamily="34" charset="-122"/>
              </a:rPr>
              <a:t>网页地址https://citybrain.yunshangnc.com，注册后点击</a:t>
            </a:r>
            <a:r>
              <a:rPr lang="en-US" sz="1600" b="0">
                <a:latin typeface="微软雅黑" panose="020B0503020204020204" pitchFamily="34" charset="-122"/>
                <a:ea typeface="微软雅黑" panose="020B0503020204020204" pitchFamily="34" charset="-122"/>
                <a:cs typeface="微软雅黑" panose="020B0503020204020204" pitchFamily="34" charset="-122"/>
              </a:rPr>
              <a:t>“</a:t>
            </a:r>
            <a:r>
              <a:rPr lang="zh-CN" sz="1600" b="0">
                <a:latin typeface="微软雅黑" panose="020B0503020204020204" pitchFamily="34" charset="-122"/>
                <a:ea typeface="微软雅黑" panose="020B0503020204020204" pitchFamily="34" charset="-122"/>
                <a:cs typeface="微软雅黑" panose="020B0503020204020204" pitchFamily="34" charset="-122"/>
              </a:rPr>
              <a:t>优惠政策直达”。</a:t>
            </a:r>
            <a:r>
              <a:rPr lang="zh-CN" sz="1600" b="1">
                <a:latin typeface="微软雅黑" panose="020B0503020204020204" pitchFamily="34" charset="-122"/>
                <a:ea typeface="微软雅黑" panose="020B0503020204020204" pitchFamily="34" charset="-122"/>
                <a:cs typeface="微软雅黑" panose="020B0503020204020204" pitchFamily="34" charset="-122"/>
              </a:rPr>
              <a:t>手机端：</a:t>
            </a:r>
            <a:r>
              <a:rPr 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应用商店搜索“i南昌”APP或扫描二维码下载，或者微信、支付宝小程序搜索“i南昌”，注册后点击</a:t>
            </a:r>
            <a:r>
              <a:rPr lang="en-US" sz="1600" b="0">
                <a:latin typeface="微软雅黑" panose="020B0503020204020204" pitchFamily="34" charset="-122"/>
                <a:ea typeface="微软雅黑" panose="020B0503020204020204" pitchFamily="34" charset="-122"/>
                <a:cs typeface="微软雅黑" panose="020B0503020204020204" pitchFamily="34" charset="-122"/>
              </a:rPr>
              <a:t>“</a:t>
            </a:r>
            <a:r>
              <a:rPr lang="zh-CN" sz="1600" b="0">
                <a:latin typeface="微软雅黑" panose="020B0503020204020204" pitchFamily="34" charset="-122"/>
                <a:ea typeface="微软雅黑" panose="020B0503020204020204" pitchFamily="34" charset="-122"/>
                <a:cs typeface="微软雅黑" panose="020B0503020204020204" pitchFamily="34" charset="-122"/>
              </a:rPr>
              <a:t>优惠政策直达”。</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p:nvPr/>
        </p:nvPicPr>
        <p:blipFill>
          <a:blip r:embed="rId2"/>
          <a:stretch>
            <a:fillRect/>
          </a:stretch>
        </p:blipFill>
        <p:spPr>
          <a:xfrm>
            <a:off x="6872605" y="3680777"/>
            <a:ext cx="1005840" cy="99822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81675" y="9525"/>
            <a:ext cx="6410325" cy="6848475"/>
          </a:xfrm>
          <a:prstGeom prst="rect">
            <a:avLst/>
          </a:prstGeom>
        </p:spPr>
      </p:pic>
      <p:sp>
        <p:nvSpPr>
          <p:cNvPr id="11" name="文本框 10"/>
          <p:cNvSpPr txBox="1"/>
          <p:nvPr/>
        </p:nvSpPr>
        <p:spPr>
          <a:xfrm>
            <a:off x="0" y="2305050"/>
            <a:ext cx="6400165" cy="2257425"/>
          </a:xfrm>
          <a:prstGeom prst="rect">
            <a:avLst/>
          </a:prstGeom>
          <a:noFill/>
        </p:spPr>
        <p:txBody>
          <a:bodyPr wrap="square" rtlCol="0">
            <a:spAutoFit/>
          </a:bodyPr>
          <a:lstStyle>
            <a:defPPr>
              <a:defRPr lang="zh-CN"/>
            </a:defPPr>
            <a:lvl1pPr algn="ctr">
              <a:defRPr sz="6600">
                <a:solidFill>
                  <a:schemeClr val="bg1"/>
                </a:solidFill>
                <a:latin typeface="方正清刻本悦宋简体" panose="02000000000000000000" pitchFamily="2" charset="-122"/>
                <a:ea typeface="方正清刻本悦宋简体" panose="02000000000000000000" pitchFamily="2" charset="-122"/>
              </a:defRPr>
            </a:lvl1pPr>
          </a:lstStyle>
          <a:p>
            <a:pPr>
              <a:lnSpc>
                <a:spcPct val="160000"/>
              </a:lnSpc>
            </a:pPr>
            <a:r>
              <a:rPr lang="zh-CN" altLang="en-US" sz="2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春夏秋冬，喜怒哀乐；</a:t>
            </a:r>
            <a:endParaRPr lang="zh-CN" altLang="en-US" sz="2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a:p>
            <a:pPr>
              <a:lnSpc>
                <a:spcPct val="160000"/>
              </a:lnSpc>
            </a:pPr>
            <a:r>
              <a:rPr lang="zh-CN" altLang="en-US" sz="2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时光飞逝，记忆永存；</a:t>
            </a:r>
            <a:endParaRPr lang="zh-CN" altLang="en-US" sz="2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a:p>
            <a:pPr>
              <a:lnSpc>
                <a:spcPct val="160000"/>
              </a:lnSpc>
            </a:pPr>
            <a:r>
              <a:rPr lang="zh-CN" altLang="en-US" sz="28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毕业挥手再见，母校愿你鹏程似锦</a:t>
            </a:r>
            <a:r>
              <a:rPr lang="zh-CN" altLang="en-US" sz="32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rPr>
              <a:t>！</a:t>
            </a:r>
            <a:endParaRPr lang="zh-CN" altLang="en-US" sz="3200" dirty="0" smtClean="0">
              <a:solidFill>
                <a:srgbClr val="2F1D67"/>
              </a:solidFill>
              <a:latin typeface="汉仪润圆-65简" panose="00020600040101010101" pitchFamily="18" charset="-122"/>
              <a:ea typeface="汉仪润圆-65简" panose="00020600040101010101" pitchFamily="18" charset="-122"/>
              <a:cs typeface="+mn-ea"/>
              <a:sym typeface="汉仪润圆-65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4347845" y="0"/>
            <a:ext cx="3954780" cy="6693535"/>
          </a:xfrm>
          <a:prstGeom prst="rect">
            <a:avLst/>
          </a:prstGeom>
          <a:blipFill rotWithShape="1">
            <a:blip r:embed="rId2"/>
            <a:stretch>
              <a:fillRect/>
            </a:stretch>
          </a:blip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黑体" panose="02010609060101010101" charset="-122"/>
            </a:endParaRPr>
          </a:p>
        </p:txBody>
      </p:sp>
      <p:sp>
        <p:nvSpPr>
          <p:cNvPr id="4" name="文本框 3"/>
          <p:cNvSpPr txBox="1"/>
          <p:nvPr/>
        </p:nvSpPr>
        <p:spPr>
          <a:xfrm>
            <a:off x="1764030" y="1732280"/>
            <a:ext cx="1978025" cy="368300"/>
          </a:xfrm>
          <a:prstGeom prst="rect">
            <a:avLst/>
          </a:prstGeom>
          <a:noFill/>
        </p:spPr>
        <p:txBody>
          <a:bodyPr wrap="square" rtlCol="0">
            <a:spAutoFit/>
          </a:bodyPr>
          <a:p>
            <a:r>
              <a:rPr lang="zh-CN" altLang="en-US"/>
              <a:t>优秀简历示范：</a:t>
            </a: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4000" y="285728"/>
            <a:ext cx="1000100" cy="4286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095472" y="285728"/>
            <a:ext cx="20475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810644" y="6500834"/>
            <a:ext cx="204758" cy="357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105920" y="6500834"/>
            <a:ext cx="61914" cy="357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2"/>
          <p:cNvSpPr>
            <a:spLocks noGrp="1" noChangeArrowheads="1"/>
          </p:cNvSpPr>
          <p:nvPr>
            <p:ph type="title" idx="4294967295"/>
          </p:nvPr>
        </p:nvSpPr>
        <p:spPr>
          <a:xfrm>
            <a:off x="2639616" y="214290"/>
            <a:ext cx="6185258" cy="581025"/>
          </a:xfrm>
        </p:spPr>
        <p:txBody>
          <a:bodyPr>
            <a:noAutofit/>
          </a:bodyPr>
          <a:lstStyle/>
          <a:p>
            <a:pPr algn="l" eaLnBrk="1" hangingPunct="1"/>
            <a:r>
              <a:rPr lang="zh-CN" altLang="en-US" sz="3200" noProof="0" dirty="0">
                <a:ln>
                  <a:noFill/>
                </a:ln>
                <a:effectLst/>
                <a:uLnTx/>
                <a:uFillTx/>
                <a:latin typeface="楷体" panose="02010609060101010101" charset="-122"/>
                <a:ea typeface="楷体" panose="02010609060101010101" charset="-122"/>
                <a:sym typeface="Wingdings" panose="05000000000000000000" pitchFamily="2" charset="2"/>
              </a:rPr>
              <a:t>网络求职的注意事项</a:t>
            </a:r>
            <a:endParaRPr lang="zh-CN" altLang="en-US" sz="3200" b="1" dirty="0">
              <a:latin typeface="楷体" panose="02010609060101010101" charset="-122"/>
              <a:ea typeface="楷体" panose="02010609060101010101" charset="-122"/>
            </a:endParaRPr>
          </a:p>
        </p:txBody>
      </p:sp>
      <p:sp>
        <p:nvSpPr>
          <p:cNvPr id="4" name="文本框 3"/>
          <p:cNvSpPr txBox="1"/>
          <p:nvPr/>
        </p:nvSpPr>
        <p:spPr>
          <a:xfrm>
            <a:off x="1167765" y="1059815"/>
            <a:ext cx="10182225" cy="4984750"/>
          </a:xfrm>
          <a:prstGeom prst="rect">
            <a:avLst/>
          </a:prstGeom>
          <a:noFill/>
        </p:spPr>
        <p:txBody>
          <a:bodyPr wrap="square" rtlCol="0" anchor="t">
            <a:spAutoFit/>
          </a:bodyPr>
          <a:lstStyle/>
          <a:p>
            <a:pPr marL="342900" marR="0" lvl="0" indent="-342900" algn="l" defTabSz="914400" rtl="0" eaLnBrk="1" fontAlgn="auto" latinLnBrk="0" hangingPunct="1">
              <a:lnSpc>
                <a:spcPct val="170000"/>
              </a:lnSpc>
              <a:spcBef>
                <a:spcPct val="20000"/>
              </a:spcBef>
              <a:spcAft>
                <a:spcPts val="0"/>
              </a:spcAft>
              <a:buClrTx/>
              <a:buSzTx/>
              <a:buFont typeface="Wingdings" panose="05000000000000000000" pitchFamily="2" charset="2"/>
              <a:buChar char="l"/>
              <a:defRPr/>
            </a:pPr>
            <a:r>
              <a:rPr lang="zh-CN" altLang="en-US" sz="2000" b="1"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Wingdings" panose="05000000000000000000" pitchFamily="2" charset="2"/>
              </a:rPr>
              <a:t>明确邮箱主题</a:t>
            </a:r>
            <a:r>
              <a:rPr lang="zh-CN" altLang="en-US" sz="2000" noProof="0" dirty="0">
                <a:ln>
                  <a:noFill/>
                </a:ln>
                <a:effectLst/>
                <a:uLnTx/>
                <a:uFillTx/>
                <a:latin typeface="楷体" panose="02010609060101010101" charset="-122"/>
                <a:ea typeface="楷体" panose="02010609060101010101" charset="-122"/>
                <a:cs typeface="楷体" panose="02010609060101010101" charset="-122"/>
                <a:sym typeface="Wingdings" panose="05000000000000000000" pitchFamily="2" charset="2"/>
              </a:rPr>
              <a:t>，邮件主题直接将自己的基本信息和应聘岗位写清楚甚至可以将电话号码都添加至主题中，以便于用人单位一打开邮箱就能了解求职者的姓名、求职意向及联系方式。</a:t>
            </a:r>
            <a:endPar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endParaRPr>
          </a:p>
          <a:p>
            <a:pPr marL="342900" marR="0" lvl="0" indent="-342900" algn="l" defTabSz="914400" rtl="0" eaLnBrk="1" fontAlgn="auto" latinLnBrk="0" hangingPunct="1">
              <a:lnSpc>
                <a:spcPct val="170000"/>
              </a:lnSpc>
              <a:spcBef>
                <a:spcPct val="20000"/>
              </a:spcBef>
              <a:spcAft>
                <a:spcPts val="0"/>
              </a:spcAft>
              <a:buClrTx/>
              <a:buSzTx/>
              <a:buFont typeface="Wingdings" panose="05000000000000000000" pitchFamily="2" charset="2"/>
              <a:buChar char="l"/>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不要用附件</a:t>
            </a:r>
            <a:r>
              <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a:t>
            </a:r>
            <a:r>
              <a:rPr lang="zh-CN" altLang="en-US" sz="2000" noProof="0" dirty="0">
                <a:ln>
                  <a:noFill/>
                </a:ln>
                <a:effectLst/>
                <a:uLnTx/>
                <a:uFillTx/>
                <a:latin typeface="楷体" panose="02010609060101010101" charset="-122"/>
                <a:ea typeface="楷体" panose="02010609060101010101" charset="-122"/>
                <a:cs typeface="楷体" panose="02010609060101010101" charset="-122"/>
                <a:sym typeface="+mn-ea"/>
              </a:rPr>
              <a:t>投递电子版简历采用附件的形式，会增加</a:t>
            </a:r>
            <a:r>
              <a:rPr lang="en-US" altLang="zh-CN" sz="2000" noProof="0" dirty="0">
                <a:ln>
                  <a:noFill/>
                </a:ln>
                <a:effectLst/>
                <a:uLnTx/>
                <a:uFillTx/>
                <a:latin typeface="楷体" panose="02010609060101010101" charset="-122"/>
                <a:ea typeface="楷体" panose="02010609060101010101" charset="-122"/>
                <a:cs typeface="楷体" panose="02010609060101010101" charset="-122"/>
                <a:sym typeface="+mn-ea"/>
              </a:rPr>
              <a:t>HR</a:t>
            </a:r>
            <a:r>
              <a:rPr lang="zh-CN" altLang="en-US" sz="2000" noProof="0" dirty="0">
                <a:ln>
                  <a:noFill/>
                </a:ln>
                <a:effectLst/>
                <a:uLnTx/>
                <a:uFillTx/>
                <a:latin typeface="楷体" panose="02010609060101010101" charset="-122"/>
                <a:ea typeface="楷体" panose="02010609060101010101" charset="-122"/>
                <a:cs typeface="楷体" panose="02010609060101010101" charset="-122"/>
                <a:sym typeface="+mn-ea"/>
              </a:rPr>
              <a:t>查看简历的时间成本，并且附件的安全性会让对方感到顾虑，因此最好将简历复制粘贴在邮件正文，便于</a:t>
            </a:r>
            <a:r>
              <a:rPr lang="en-US" altLang="zh-CN" sz="2000" noProof="0" dirty="0">
                <a:ln>
                  <a:noFill/>
                </a:ln>
                <a:effectLst/>
                <a:uLnTx/>
                <a:uFillTx/>
                <a:latin typeface="楷体" panose="02010609060101010101" charset="-122"/>
                <a:ea typeface="楷体" panose="02010609060101010101" charset="-122"/>
                <a:cs typeface="楷体" panose="02010609060101010101" charset="-122"/>
                <a:sym typeface="+mn-ea"/>
              </a:rPr>
              <a:t>HR</a:t>
            </a:r>
            <a:r>
              <a:rPr lang="zh-CN" altLang="en-US" sz="2000" noProof="0" dirty="0">
                <a:ln>
                  <a:noFill/>
                </a:ln>
                <a:effectLst/>
                <a:uLnTx/>
                <a:uFillTx/>
                <a:latin typeface="楷体" panose="02010609060101010101" charset="-122"/>
                <a:ea typeface="楷体" panose="02010609060101010101" charset="-122"/>
                <a:cs typeface="楷体" panose="02010609060101010101" charset="-122"/>
                <a:sym typeface="+mn-ea"/>
              </a:rPr>
              <a:t>查看</a:t>
            </a:r>
            <a:endParaRPr lang="zh-CN" altLang="en-US" sz="2000" noProof="0" dirty="0">
              <a:ln>
                <a:noFill/>
              </a:ln>
              <a:effectLst/>
              <a:uLnTx/>
              <a:uFillTx/>
              <a:latin typeface="楷体" panose="02010609060101010101" charset="-122"/>
              <a:ea typeface="楷体" panose="02010609060101010101" charset="-122"/>
              <a:cs typeface="楷体" panose="02010609060101010101" charset="-122"/>
              <a:sym typeface="+mn-ea"/>
            </a:endParaRPr>
          </a:p>
          <a:p>
            <a:pPr marL="342900" marR="0" lvl="0" indent="-342900" algn="l" defTabSz="914400" rtl="0" eaLnBrk="1" fontAlgn="auto" latinLnBrk="0" hangingPunct="1">
              <a:lnSpc>
                <a:spcPct val="170000"/>
              </a:lnSpc>
              <a:spcBef>
                <a:spcPct val="20000"/>
              </a:spcBef>
              <a:spcAft>
                <a:spcPts val="0"/>
              </a:spcAft>
              <a:buClrTx/>
              <a:buSzTx/>
              <a:buFont typeface="Wingdings" panose="05000000000000000000" pitchFamily="2" charset="2"/>
              <a:buChar char="l"/>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突出关键词</a:t>
            </a:r>
            <a:r>
              <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，很多招聘网站通过系统过滤简历，如果简历中关键词不突出的话，很难被用人单检索到。因此，不能贪大求全没有设定具体的关键词。</a:t>
            </a:r>
            <a:endPar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endParaRPr>
          </a:p>
          <a:p>
            <a:pPr marL="342900" marR="0" lvl="0" indent="-342900" algn="l" defTabSz="914400" rtl="0" eaLnBrk="1" fontAlgn="auto" latinLnBrk="0" hangingPunct="1">
              <a:lnSpc>
                <a:spcPct val="170000"/>
              </a:lnSpc>
              <a:spcBef>
                <a:spcPct val="20000"/>
              </a:spcBef>
              <a:spcAft>
                <a:spcPts val="0"/>
              </a:spcAft>
              <a:buClrTx/>
              <a:buSzTx/>
              <a:buFont typeface="Wingdings" panose="05000000000000000000" pitchFamily="2" charset="2"/>
              <a:buChar char="l"/>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避免重复投递</a:t>
            </a:r>
            <a:r>
              <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，发送简历成功后，邮件会有提示，并且很多企业邮箱会通过自动回复表示已收到，因此求职者不可为了增加点击的可能性而重复发送，避免引起</a:t>
            </a:r>
            <a:r>
              <a:rPr kumimoji="0" lang="en-US" altLang="zh-CN"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HR</a:t>
            </a:r>
            <a:r>
              <a:rPr kumimoji="0" lang="zh-CN" altLang="en-US" sz="2000" b="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的反感。</a:t>
            </a:r>
            <a:endParaRPr lang="zh-CN" altLang="en-US" sz="2000">
              <a:latin typeface="楷体" panose="02010609060101010101" charset="-122"/>
              <a:ea typeface="楷体" panose="02010609060101010101" charset="-122"/>
              <a:cs typeface="楷体" panose="02010609060101010101" charset="-122"/>
            </a:endParaRPr>
          </a:p>
        </p:txBody>
      </p:sp>
      <p:pic>
        <p:nvPicPr>
          <p:cNvPr id="5" name="图片 4" descr="校标800-800"/>
          <p:cNvPicPr>
            <a:picLocks noChangeAspect="1"/>
          </p:cNvPicPr>
          <p:nvPr/>
        </p:nvPicPr>
        <p:blipFill>
          <a:blip r:embed="rId1" cstate="print"/>
          <a:stretch>
            <a:fillRect/>
          </a:stretch>
        </p:blipFill>
        <p:spPr>
          <a:xfrm>
            <a:off x="10418445" y="249555"/>
            <a:ext cx="1075055" cy="1075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32" name="图片 5" descr="图片1"/>
          <p:cNvPicPr/>
          <p:nvPr>
            <p:custDataLst>
              <p:tags r:id="rId1"/>
            </p:custDataLst>
          </p:nvPr>
        </p:nvPicPr>
        <p:blipFill>
          <a:blip r:embed="rId2"/>
          <a:srcRect l="10325" t="2249" r="5246" b="3599"/>
          <a:stretch>
            <a:fillRect/>
          </a:stretch>
        </p:blipFill>
        <p:spPr>
          <a:xfrm>
            <a:off x="35" y="0"/>
            <a:ext cx="12191930" cy="6857365"/>
          </a:xfrm>
          <a:prstGeom prst="rect">
            <a:avLst/>
          </a:prstGeom>
        </p:spPr>
      </p:pic>
      <p:pic>
        <p:nvPicPr>
          <p:cNvPr id="30" name="图片 11" descr="扁平3正文底色_画板 1 副本 4"/>
          <p:cNvPicPr/>
          <p:nvPr>
            <p:custDataLst>
              <p:tags r:id="rId3"/>
            </p:custDataLst>
          </p:nvPr>
        </p:nvPicPr>
        <p:blipFill>
          <a:blip r:embed="rId4">
            <a:alphaModFix amt="90000"/>
          </a:blip>
          <a:srcRect l="1931" t="795" r="2345" b="678"/>
          <a:stretch>
            <a:fillRect/>
          </a:stretch>
        </p:blipFill>
        <p:spPr>
          <a:xfrm>
            <a:off x="589487" y="219405"/>
            <a:ext cx="11047938" cy="6346800"/>
          </a:xfrm>
          <a:prstGeom prst="rect">
            <a:avLst/>
          </a:prstGeom>
        </p:spPr>
      </p:pic>
      <p:pic>
        <p:nvPicPr>
          <p:cNvPr id="25" name="图片 15" descr="扁平3正文元素_画板 1 副本 4"/>
          <p:cNvPicPr/>
          <p:nvPr>
            <p:custDataLst>
              <p:tags r:id="rId5"/>
            </p:custDataLst>
          </p:nvPr>
        </p:nvPicPr>
        <p:blipFill>
          <a:blip r:embed="rId6"/>
          <a:srcRect l="84801" b="74000"/>
          <a:stretch>
            <a:fillRect/>
          </a:stretch>
        </p:blipFill>
        <p:spPr>
          <a:xfrm>
            <a:off x="10337187" y="0"/>
            <a:ext cx="1851625" cy="1805917"/>
          </a:xfrm>
          <a:prstGeom prst="rect">
            <a:avLst/>
          </a:prstGeom>
        </p:spPr>
      </p:pic>
      <p:pic>
        <p:nvPicPr>
          <p:cNvPr id="19" name="图片 13" descr="扁平3正文元素_画板 1 副本 4"/>
          <p:cNvPicPr/>
          <p:nvPr>
            <p:custDataLst>
              <p:tags r:id="rId7"/>
            </p:custDataLst>
          </p:nvPr>
        </p:nvPicPr>
        <p:blipFill>
          <a:blip r:embed="rId6"/>
          <a:srcRect l="-663" t="81824" r="90250" b="-134"/>
          <a:stretch>
            <a:fillRect/>
          </a:stretch>
        </p:blipFill>
        <p:spPr>
          <a:xfrm>
            <a:off x="0" y="5052705"/>
            <a:ext cx="1852495" cy="1805917"/>
          </a:xfrm>
          <a:prstGeom prst="rect">
            <a:avLst/>
          </a:prstGeom>
        </p:spPr>
      </p:pic>
      <p:pic>
        <p:nvPicPr>
          <p:cNvPr id="12" name="图片 16" descr="校标800-800"/>
          <p:cNvPicPr>
            <a:picLocks noChangeAspect="1"/>
          </p:cNvPicPr>
          <p:nvPr>
            <p:custDataLst>
              <p:tags r:id="rId8"/>
            </p:custDataLst>
          </p:nvPr>
        </p:nvPicPr>
        <p:blipFill>
          <a:blip r:embed="rId9"/>
          <a:stretch>
            <a:fillRect/>
          </a:stretch>
        </p:blipFill>
        <p:spPr>
          <a:xfrm>
            <a:off x="10849059" y="148707"/>
            <a:ext cx="1074866" cy="1074866"/>
          </a:xfrm>
          <a:prstGeom prst="rect">
            <a:avLst/>
          </a:prstGeom>
        </p:spPr>
      </p:pic>
      <p:sp>
        <p:nvSpPr>
          <p:cNvPr id="13" name="文本框 2"/>
          <p:cNvSpPr txBox="1"/>
          <p:nvPr>
            <p:custDataLst>
              <p:tags r:id="rId10"/>
            </p:custDataLst>
          </p:nvPr>
        </p:nvSpPr>
        <p:spPr>
          <a:xfrm>
            <a:off x="457155" y="533379"/>
            <a:ext cx="11277689" cy="12192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4000" b="1" spc="240" dirty="0">
                <a:solidFill>
                  <a:schemeClr val="accent1">
                    <a:lumMod val="75000"/>
                  </a:schemeClr>
                </a:solidFill>
                <a:uFillTx/>
                <a:latin typeface="汉仪旗黑-50简" charset="0"/>
                <a:ea typeface="微软雅黑" panose="020B0503020204020204" pitchFamily="34" charset="-122"/>
                <a:cs typeface="汉仪旗黑-50简" charset="0"/>
              </a:rPr>
              <a:t>面试内容的核心：</a:t>
            </a:r>
            <a:endParaRPr lang="en-US" altLang="zh-CN" sz="4000" b="1" spc="240" dirty="0">
              <a:solidFill>
                <a:schemeClr val="accent1">
                  <a:lumMod val="75000"/>
                </a:schemeClr>
              </a:solidFill>
              <a:uFillTx/>
              <a:latin typeface="汉仪旗黑-50简" charset="0"/>
              <a:ea typeface="微软雅黑" panose="020B0503020204020204" pitchFamily="34" charset="-122"/>
              <a:cs typeface="汉仪旗黑-50简" charset="0"/>
            </a:endParaRPr>
          </a:p>
        </p:txBody>
      </p:sp>
      <p:sp>
        <p:nvSpPr>
          <p:cNvPr id="14" name="Title 6"/>
          <p:cNvSpPr txBox="1"/>
          <p:nvPr>
            <p:custDataLst>
              <p:tags r:id="rId11"/>
            </p:custDataLst>
          </p:nvPr>
        </p:nvSpPr>
        <p:spPr>
          <a:xfrm>
            <a:off x="6553183" y="2057374"/>
            <a:ext cx="5181638" cy="106871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Wingdings" panose="05000000000000000000" charset="0"/>
              <a:buChar char="l"/>
            </a:pPr>
            <a:r>
              <a:rPr lang="zh-CN" altLang="en-US" sz="1800" spc="20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sym typeface="+mn-ea"/>
              </a:rPr>
              <a:t>考察面试者想不想在我们公司做？</a:t>
            </a:r>
            <a:endParaRPr lang="zh-CN" altLang="en-US" sz="1800" spc="20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sym typeface="+mn-ea"/>
            </a:endParaRPr>
          </a:p>
          <a:p>
            <a:pPr marL="330200" lvl="1" indent="0" algn="l" fontAlgn="auto">
              <a:lnSpc>
                <a:spcPct val="120000"/>
              </a:lnSpc>
              <a:spcBef>
                <a:spcPts val="0"/>
              </a:spcBef>
              <a:spcAft>
                <a:spcPts val="800"/>
              </a:spcAft>
              <a:buSzPct val="100000"/>
              <a:buNone/>
            </a:pPr>
            <a:r>
              <a:rPr lang="zh-CN" altLang="en-US" sz="1600" spc="18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rPr>
              <a:t>主要是判断求职者的求职目标是否与公司需求一致。</a:t>
            </a:r>
            <a:endParaRPr lang="zh-CN" altLang="en-US" sz="1600" spc="18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endParaRPr>
          </a:p>
        </p:txBody>
      </p:sp>
      <p:sp>
        <p:nvSpPr>
          <p:cNvPr id="15" name="Title 6"/>
          <p:cNvSpPr txBox="1"/>
          <p:nvPr>
            <p:custDataLst>
              <p:tags r:id="rId12"/>
            </p:custDataLst>
          </p:nvPr>
        </p:nvSpPr>
        <p:spPr>
          <a:xfrm>
            <a:off x="6553183" y="3126113"/>
            <a:ext cx="5181638" cy="289370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Wingdings" panose="05000000000000000000" charset="0"/>
              <a:buChar char="l"/>
            </a:pPr>
            <a:r>
              <a:rPr lang="zh-CN" altLang="en-US" sz="1800" spc="20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rPr>
              <a:t>考察面试者愿不愿意做？</a:t>
            </a:r>
            <a:endParaRPr lang="zh-CN" altLang="en-US" sz="1800" spc="20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endParaRPr>
          </a:p>
          <a:p>
            <a:pPr marL="635000" lvl="1" indent="-304800" algn="l" fontAlgn="ctr">
              <a:lnSpc>
                <a:spcPct val="120000"/>
              </a:lnSpc>
              <a:spcBef>
                <a:spcPts val="0"/>
              </a:spcBef>
              <a:spcAft>
                <a:spcPts val="800"/>
              </a:spcAft>
              <a:buSzPct val="100000"/>
              <a:buFont typeface="Arial" panose="020B0604020202020204" pitchFamily="34" charset="0"/>
              <a:buChar char="○"/>
            </a:pPr>
            <a:r>
              <a:rPr lang="zh-CN" altLang="en-US" sz="1600" spc="18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rPr>
              <a:t>主要是求职的岗位是否和求职者期望相符合。职业意向、职业目标是否和岗位吻合。</a:t>
            </a:r>
            <a:endParaRPr lang="zh-CN" altLang="en-US" sz="1600" spc="18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1800" spc="20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sym typeface="+mn-ea"/>
              </a:rPr>
              <a:t>考察面试者能不能做？</a:t>
            </a:r>
            <a:endParaRPr lang="zh-CN" altLang="en-US" sz="1800" spc="20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sym typeface="+mn-ea"/>
            </a:endParaRPr>
          </a:p>
          <a:p>
            <a:pPr marL="635000" lvl="1" indent="-304800" algn="l" fontAlgn="ctr">
              <a:lnSpc>
                <a:spcPct val="120000"/>
              </a:lnSpc>
              <a:spcBef>
                <a:spcPts val="0"/>
              </a:spcBef>
              <a:spcAft>
                <a:spcPts val="800"/>
              </a:spcAft>
              <a:buSzPct val="100000"/>
              <a:buFont typeface="Arial" panose="020B0604020202020204" pitchFamily="34" charset="0"/>
              <a:buChar char="●"/>
            </a:pPr>
            <a:r>
              <a:rPr lang="zh-CN" altLang="en-US" sz="1600" spc="18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rPr>
              <a:t>主要是从求职者胜任力角度判断求职者是否能够胜任岗位，主要是从岗位要求去判断。比如：专业是否相符，有无相关的工作经验以及个人能力。</a:t>
            </a:r>
            <a:endParaRPr lang="zh-CN" altLang="en-US" sz="1600" spc="180" dirty="0">
              <a:ln w="3175">
                <a:noFill/>
                <a:prstDash val="dash"/>
              </a:ln>
              <a:solidFill>
                <a:schemeClr val="dk1">
                  <a:lumMod val="75000"/>
                  <a:lumOff val="25000"/>
                </a:schemeClr>
              </a:solidFill>
              <a:uFillTx/>
              <a:latin typeface="汉仪旗黑-50简" charset="0"/>
              <a:ea typeface="微软雅黑" panose="020B0503020204020204" pitchFamily="34" charset="-122"/>
              <a:cs typeface="微软雅黑" panose="020B0503020204020204" pitchFamily="34" charset="-122"/>
            </a:endParaRPr>
          </a:p>
        </p:txBody>
      </p:sp>
      <p:pic>
        <p:nvPicPr>
          <p:cNvPr id="18" name="图片 4"/>
          <p:cNvPicPr>
            <a:picLocks noChangeAspect="1"/>
          </p:cNvPicPr>
          <p:nvPr>
            <p:custDataLst>
              <p:tags r:id="rId13"/>
            </p:custDataLst>
          </p:nvPr>
        </p:nvPicPr>
        <p:blipFill rotWithShape="1">
          <a:blip r:embed="rId14"/>
          <a:srcRect/>
          <a:stretch>
            <a:fillRect/>
          </a:stretch>
        </p:blipFill>
        <p:spPr>
          <a:xfrm>
            <a:off x="457178" y="2057390"/>
            <a:ext cx="5281930" cy="4267225"/>
          </a:xfrm>
          <a:custGeom>
            <a:avLst/>
            <a:gdLst/>
            <a:ahLst/>
            <a:cxnLst>
              <a:cxn ang="3">
                <a:pos x="hc" y="t"/>
              </a:cxn>
              <a:cxn ang="cd2">
                <a:pos x="l" y="vc"/>
              </a:cxn>
              <a:cxn ang="cd4">
                <a:pos x="hc" y="b"/>
              </a:cxn>
              <a:cxn ang="0">
                <a:pos x="r" y="vc"/>
              </a:cxn>
            </a:cxnLst>
            <a:rect l="l" t="t" r="r" b="b"/>
            <a:pathLst>
              <a:path w="9120" h="6720">
                <a:moveTo>
                  <a:pt x="0" y="0"/>
                </a:moveTo>
                <a:lnTo>
                  <a:pt x="9120" y="0"/>
                </a:lnTo>
                <a:lnTo>
                  <a:pt x="9120" y="6720"/>
                </a:lnTo>
                <a:lnTo>
                  <a:pt x="0" y="6720"/>
                </a:lnTo>
                <a:lnTo>
                  <a:pt x="0" y="0"/>
                </a:lnTo>
                <a:close/>
              </a:path>
            </a:pathLst>
          </a:cu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4002248" y="6044918"/>
            <a:ext cx="8188965" cy="812657"/>
            <a:chOff x="4001597" y="5613400"/>
            <a:chExt cx="8190403" cy="1244600"/>
          </a:xfrm>
        </p:grpSpPr>
        <p:sp>
          <p:nvSpPr>
            <p:cNvPr id="13" name="任意多边形: 形状 8"/>
            <p:cNvSpPr/>
            <p:nvPr>
              <p:custDataLst>
                <p:tags r:id="rId2"/>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2"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4" name="等腰三角形 13"/>
            <p:cNvSpPr/>
            <p:nvPr>
              <p:custDataLst>
                <p:tags r:id="rId3"/>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4" name="标题 3"/>
          <p:cNvSpPr>
            <a:spLocks noGrp="1"/>
          </p:cNvSpPr>
          <p:nvPr>
            <p:ph type="title" idx="4294967295"/>
          </p:nvPr>
        </p:nvSpPr>
        <p:spPr>
          <a:xfrm>
            <a:off x="671118" y="443935"/>
            <a:ext cx="10850332" cy="441887"/>
          </a:xfrm>
        </p:spPr>
        <p:txBody>
          <a:bodyPr vert="horz" lIns="89983" tIns="46791" rIns="89983" bIns="46791"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lgn="l">
              <a:buClrTx/>
              <a:buSzTx/>
              <a:buFontTx/>
            </a:pPr>
            <a:br>
              <a:rPr>
                <a:solidFill>
                  <a:srgbClr val="000000"/>
                </a:solidFill>
                <a:latin typeface="汉仪旗黑-85S" panose="00020600040101010101" charset="-122"/>
                <a:cs typeface="汉仪旗黑-85S" panose="00020600040101010101" charset="-122"/>
                <a:sym typeface="+mn-ea"/>
              </a:rPr>
            </a:br>
            <a:endParaRPr>
              <a:solidFill>
                <a:srgbClr val="000000"/>
              </a:solidFill>
              <a:latin typeface="汉仪旗黑-85S" panose="00020600040101010101" charset="-122"/>
              <a:cs typeface="汉仪旗黑-85S" panose="00020600040101010101" charset="-122"/>
              <a:sym typeface="+mn-ea"/>
            </a:endParaRPr>
          </a:p>
        </p:txBody>
      </p:sp>
      <p:sp>
        <p:nvSpPr>
          <p:cNvPr id="3" name="标题 3"/>
          <p:cNvSpPr/>
          <p:nvPr/>
        </p:nvSpPr>
        <p:spPr>
          <a:xfrm>
            <a:off x="372084" y="337273"/>
            <a:ext cx="10850332" cy="441887"/>
          </a:xfrm>
          <a:prstGeom prst="rect">
            <a:avLst/>
          </a:prstGeom>
        </p:spPr>
        <p:txBody>
          <a:bodyPr vert="horz" lIns="89983" tIns="46791" rIns="89983" bIns="46791" rtlCol="0" anchor="t" anchorCtr="0">
            <a:normAutofit fontScale="875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zh-CN" altLang="en-US" dirty="0">
                <a:solidFill>
                  <a:schemeClr val="accent1"/>
                </a:solidFill>
                <a:latin typeface="微软雅黑" panose="020B0503020204020204" pitchFamily="34" charset="-122"/>
              </a:rPr>
              <a:t>视频面试技巧</a:t>
            </a:r>
            <a:r>
              <a:rPr altLang="zh-CN" dirty="0">
                <a:solidFill>
                  <a:schemeClr val="accent1"/>
                </a:solidFill>
                <a:latin typeface="微软雅黑" panose="020B0503020204020204" pitchFamily="34" charset="-122"/>
              </a:rPr>
              <a:t>：</a:t>
            </a:r>
            <a:endParaRPr altLang="zh-CN" dirty="0">
              <a:solidFill>
                <a:schemeClr val="accent1"/>
              </a:solidFill>
              <a:latin typeface="微软雅黑" panose="020B0503020204020204" pitchFamily="34" charset="-122"/>
            </a:endParaRPr>
          </a:p>
        </p:txBody>
      </p:sp>
      <p:pic>
        <p:nvPicPr>
          <p:cNvPr id="7" name="图片 6" descr="校标800-800"/>
          <p:cNvPicPr>
            <a:picLocks noChangeAspect="1"/>
          </p:cNvPicPr>
          <p:nvPr/>
        </p:nvPicPr>
        <p:blipFill>
          <a:blip r:embed="rId4" cstate="print"/>
          <a:stretch>
            <a:fillRect/>
          </a:stretch>
        </p:blipFill>
        <p:spPr>
          <a:xfrm>
            <a:off x="10849059" y="148707"/>
            <a:ext cx="1074866" cy="1074866"/>
          </a:xfrm>
          <a:prstGeom prst="rect">
            <a:avLst/>
          </a:prstGeom>
        </p:spPr>
      </p:pic>
      <p:grpSp>
        <p:nvGrpSpPr>
          <p:cNvPr id="12" name="组合 11"/>
          <p:cNvGrpSpPr/>
          <p:nvPr/>
        </p:nvGrpSpPr>
        <p:grpSpPr>
          <a:xfrm>
            <a:off x="1583690" y="885825"/>
            <a:ext cx="8917940" cy="5557520"/>
            <a:chOff x="1255" y="1743"/>
            <a:chExt cx="13470" cy="8241"/>
          </a:xfrm>
        </p:grpSpPr>
        <p:pic>
          <p:nvPicPr>
            <p:cNvPr id="2" name="图片 1"/>
            <p:cNvPicPr>
              <a:picLocks noChangeAspect="1"/>
            </p:cNvPicPr>
            <p:nvPr/>
          </p:nvPicPr>
          <p:blipFill>
            <a:blip r:embed="rId5"/>
            <a:stretch>
              <a:fillRect/>
            </a:stretch>
          </p:blipFill>
          <p:spPr>
            <a:xfrm>
              <a:off x="1255" y="1743"/>
              <a:ext cx="6708" cy="3960"/>
            </a:xfrm>
            <a:prstGeom prst="rect">
              <a:avLst/>
            </a:prstGeom>
          </p:spPr>
        </p:pic>
        <p:pic>
          <p:nvPicPr>
            <p:cNvPr id="8" name="图片 7"/>
            <p:cNvPicPr>
              <a:picLocks noChangeAspect="1"/>
            </p:cNvPicPr>
            <p:nvPr/>
          </p:nvPicPr>
          <p:blipFill>
            <a:blip r:embed="rId6"/>
            <a:stretch>
              <a:fillRect/>
            </a:stretch>
          </p:blipFill>
          <p:spPr>
            <a:xfrm>
              <a:off x="7963" y="1743"/>
              <a:ext cx="6732" cy="4020"/>
            </a:xfrm>
            <a:prstGeom prst="rect">
              <a:avLst/>
            </a:prstGeom>
          </p:spPr>
        </p:pic>
        <p:pic>
          <p:nvPicPr>
            <p:cNvPr id="9" name="图片 8"/>
            <p:cNvPicPr>
              <a:picLocks noChangeAspect="1"/>
            </p:cNvPicPr>
            <p:nvPr/>
          </p:nvPicPr>
          <p:blipFill>
            <a:blip r:embed="rId7"/>
            <a:stretch>
              <a:fillRect/>
            </a:stretch>
          </p:blipFill>
          <p:spPr>
            <a:xfrm>
              <a:off x="1255" y="5777"/>
              <a:ext cx="6684" cy="4164"/>
            </a:xfrm>
            <a:prstGeom prst="rect">
              <a:avLst/>
            </a:prstGeom>
          </p:spPr>
        </p:pic>
        <p:pic>
          <p:nvPicPr>
            <p:cNvPr id="11" name="图片 10"/>
            <p:cNvPicPr>
              <a:picLocks noChangeAspect="1"/>
            </p:cNvPicPr>
            <p:nvPr/>
          </p:nvPicPr>
          <p:blipFill>
            <a:blip r:embed="rId8"/>
            <a:stretch>
              <a:fillRect/>
            </a:stretch>
          </p:blipFill>
          <p:spPr>
            <a:xfrm>
              <a:off x="8005" y="5788"/>
              <a:ext cx="6720" cy="4197"/>
            </a:xfrm>
            <a:prstGeom prst="rect">
              <a:avLst/>
            </a:prstGeom>
          </p:spPr>
        </p:pic>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96"/>
  <p:tag name="KSO_WM_UNIT_HIGHLIGHT" val="0"/>
  <p:tag name="KSO_WM_UNIT_COMPATIBLE" val="0"/>
  <p:tag name="KSO_WM_UNIT_DIAGRAM_ISNUMVISUAL" val="0"/>
  <p:tag name="KSO_WM_UNIT_DIAGRAM_ISREFERUNIT" val="0"/>
  <p:tag name="KSO_WM_UNIT_TYPE" val="b"/>
  <p:tag name="KSO_WM_UNIT_INDEX" val="1"/>
  <p:tag name="KSO_WM_UNIT_ID" val="custom20223991_1*b*1"/>
  <p:tag name="KSO_WM_TEMPLATE_CATEGORY" val="custom"/>
  <p:tag name="KSO_WM_TEMPLATE_INDEX" val="20223991"/>
  <p:tag name="KSO_WM_UNIT_LAYERLEVEL" val="1"/>
  <p:tag name="KSO_WM_TAG_VERSION" val="1.0"/>
  <p:tag name="KSO_WM_BEAUTIFY_FLAG" val="#wm#"/>
  <p:tag name="KSO_WM_UNIT_DEFAULT_FONT" val="20;24;2"/>
  <p:tag name="KSO_WM_UNIT_BLOCK" val="0"/>
  <p:tag name="KSO_WM_UNIT_DEC_AREA_ID" val="5c43d31b7f5a4cd2a315155abc83679c"/>
  <p:tag name="KSO_WM_CHIP_GROUPID" val="612dfa25eaa89fd2fb383638"/>
  <p:tag name="KSO_WM_CHIP_XID" val="612dfa25eaa89fd2fb383639"/>
  <p:tag name="KSO_WM_CHIP_FILLAREA_FILL_RULE" val="{&quot;fill_align&quot;:&quot;cm&quot;,&quot;fill_mode&quot;:&quot;adaptive&quot;,&quot;sacle_strategy&quot;:&quot;smart&quot;}"/>
  <p:tag name="KSO_WM_ASSEMBLE_CHIP_INDEX" val="072bf85e9d4341e6a1f89619111e2f0b"/>
  <p:tag name="KSO_WM_UNIT_TEXT_FILL_FORE_SCHEMECOLOR_INDEX_BRIGHTNESS" val="0"/>
  <p:tag name="KSO_WM_UNIT_TEXT_FILL_FORE_SCHEMECOLOR_INDEX" val="5"/>
  <p:tag name="KSO_WM_UNIT_TEXT_FILL_TYPE" val="1"/>
  <p:tag name="KSO_WM_TEMPLATE_ASSEMBLE_XID" val="62d7a3ae02b43a043dd665f3"/>
  <p:tag name="KSO_WM_TEMPLATE_ASSEMBLE_GROUPID" val="62d7649102b43a043dd499da"/>
</p:tagLst>
</file>

<file path=ppt/tags/tag103.xml><?xml version="1.0" encoding="utf-8"?>
<p:tagLst xmlns:p="http://schemas.openxmlformats.org/presentationml/2006/main">
  <p:tag name="KSO_WM_UNIT_ISCONTENTSTITLE" val="0"/>
  <p:tag name="KSO_WM_UNIT_ISNUMDGMTITLE" val="0"/>
  <p:tag name="KSO_WM_UNIT_PRESET_TEXT" val="感谢观赏"/>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23991_1*a*1"/>
  <p:tag name="KSO_WM_TEMPLATE_CATEGORY" val="custom"/>
  <p:tag name="KSO_WM_TEMPLATE_INDEX" val="20223991"/>
  <p:tag name="KSO_WM_UNIT_LAYERLEVEL" val="1"/>
  <p:tag name="KSO_WM_TAG_VERSION" val="1.0"/>
  <p:tag name="KSO_WM_BEAUTIFY_FLAG" val="#wm#"/>
  <p:tag name="KSO_WM_UNIT_DEFAULT_FONT" val="66;96;2"/>
  <p:tag name="KSO_WM_UNIT_BLOCK" val="0"/>
  <p:tag name="KSO_WM_UNIT_DEC_AREA_ID" val="07acb5e46e46406f8e85ac1c4d8f8f68"/>
  <p:tag name="KSO_WM_CHIP_GROUPID" val="612dfa25eaa89fd2fb383638"/>
  <p:tag name="KSO_WM_CHIP_XID" val="612dfa25eaa89fd2fb383639"/>
  <p:tag name="KSO_WM_CHIP_FILLAREA_FILL_RULE" val="{&quot;fill_align&quot;:&quot;cm&quot;,&quot;fill_mode&quot;:&quot;adaptive&quot;,&quot;sacle_strategy&quot;:&quot;smart&quot;}"/>
  <p:tag name="KSO_WM_ASSEMBLE_CHIP_INDEX" val="072bf85e9d4341e6a1f89619111e2f0b"/>
  <p:tag name="KSO_WM_UNIT_TEXT_FILL_FORE_SCHEMECOLOR_INDEX_BRIGHTNESS" val="0"/>
  <p:tag name="KSO_WM_UNIT_TEXT_FILL_FORE_SCHEMECOLOR_INDEX" val="5"/>
  <p:tag name="KSO_WM_UNIT_TEXT_FILL_TYPE" val="1"/>
  <p:tag name="KSO_WM_TEMPLATE_ASSEMBLE_XID" val="62d7a3ae02b43a043dd665f3"/>
  <p:tag name="KSO_WM_TEMPLATE_ASSEMBLE_GROUPID" val="62d7649102b43a043dd499da"/>
</p:tagLst>
</file>

<file path=ppt/tags/tag104.xml><?xml version="1.0" encoding="utf-8"?>
<p:tagLst xmlns:p="http://schemas.openxmlformats.org/presentationml/2006/main">
  <p:tag name="KSO_WM_UNIT_SUBTYPE" val="b"/>
  <p:tag name="KSO_WM_UNIT_PRESET_TEXT" val="演讲人姓名"/>
  <p:tag name="KSO_WM_UNIT_NOCLEAR" val="0"/>
  <p:tag name="KSO_WM_UNIT_VALUE" val="32"/>
  <p:tag name="KSO_WM_UNIT_HIGHLIGHT" val="0"/>
  <p:tag name="KSO_WM_UNIT_COMPATIBLE" val="0"/>
  <p:tag name="KSO_WM_UNIT_DIAGRAM_ISNUMVISUAL" val="0"/>
  <p:tag name="KSO_WM_UNIT_DIAGRAM_ISREFERUNIT" val="0"/>
  <p:tag name="KSO_WM_UNIT_TYPE" val="f"/>
  <p:tag name="KSO_WM_UNIT_INDEX" val="1"/>
  <p:tag name="KSO_WM_UNIT_ID" val="custom20223991_1*f*1"/>
  <p:tag name="KSO_WM_TEMPLATE_CATEGORY" val="custom"/>
  <p:tag name="KSO_WM_TEMPLATE_INDEX" val="20223991"/>
  <p:tag name="KSO_WM_UNIT_LAYERLEVEL" val="1"/>
  <p:tag name="KSO_WM_TAG_VERSION" val="1.0"/>
  <p:tag name="KSO_WM_BEAUTIFY_FLAG" val="#wm#"/>
  <p:tag name="KSO_WM_UNIT_DEFAULT_FONT" val="20;24;2"/>
  <p:tag name="KSO_WM_UNIT_BLOCK" val="0"/>
  <p:tag name="KSO_WM_UNIT_DEC_AREA_ID" val="9f1cd29b59f94cb5b4fff9177a2c60ec"/>
  <p:tag name="KSO_WM_CHIP_GROUPID" val="612dfa25eaa89fd2fb383638"/>
  <p:tag name="KSO_WM_CHIP_XID" val="612dfa25eaa89fd2fb383639"/>
  <p:tag name="KSO_WM_CHIP_FILLAREA_FILL_RULE" val="{&quot;fill_align&quot;:&quot;cm&quot;,&quot;fill_mode&quot;:&quot;adaptive&quot;,&quot;sacle_strategy&quot;:&quot;smart&quot;}"/>
  <p:tag name="KSO_WM_ASSEMBLE_CHIP_INDEX" val="072bf85e9d4341e6a1f89619111e2f0b"/>
  <p:tag name="KSO_WM_UNIT_TEXT_FILL_FORE_SCHEMECOLOR_INDEX_BRIGHTNESS" val="0"/>
  <p:tag name="KSO_WM_UNIT_TEXT_FILL_FORE_SCHEMECOLOR_INDEX" val="5"/>
  <p:tag name="KSO_WM_UNIT_TEXT_FILL_TYPE" val="1"/>
  <p:tag name="KSO_WM_TEMPLATE_ASSEMBLE_XID" val="62d7a3ae02b43a043dd665f3"/>
  <p:tag name="KSO_WM_TEMPLATE_ASSEMBLE_GROUPID" val="62d7649102b43a043dd499da"/>
</p:tagLst>
</file>

<file path=ppt/tags/tag105.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 name="KSO_WM_SLIDE_BACKGROUND_TYPE" val="general"/>
</p:tagLst>
</file>

<file path=ppt/tags/tag106.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 name="KSO_WM_SLIDE_BACKGROUND_TYPE" val="general"/>
</p:tagLst>
</file>

<file path=ppt/tags/tag107.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 name="KSO_WM_SLIDE_BACKGROUND_TYPE" val="general"/>
</p:tagLst>
</file>

<file path=ppt/tags/tag108.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 name="KSO_WM_SLIDE_BACKGROUND_TYPE" val="general"/>
</p:tagLst>
</file>

<file path=ppt/tags/tag109.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14*i*1"/>
  <p:tag name="KSO_WM_BEAUTIFY_FLAG" val="#wm#"/>
  <p:tag name="KSO_WM_TAG_VERSION" val="1.0"/>
  <p:tag name="KSO_WM_CHIP_GROUPID" val="62d7649102b43a043dd499da"/>
  <p:tag name="KSO_WM_CHIP_XID" val="62d7668802b43a043dd4c393"/>
  <p:tag name="KSO_WM_UNIT_DEC_AREA_ID" val="9026e6b0c07e4900a187bcd5b742ab8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118a2f5f20141278dd7c0fdefadd851"/>
</p:tagLst>
</file>

<file path=ppt/tags/tag110.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3c7ad9eed8504bbd9cf47e328c06221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1836f3f18fb4756be53c91ee0d9bbf2"/>
  <p:tag name="KSO_WM_SLIDE_BACKGROUND_TYPE" val="frame"/>
</p:tagLst>
</file>

<file path=ppt/tags/tag11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1741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174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bd1f97788eba87d90828"/>
  <p:tag name="KSO_WM_CHIP_XID" val="627b2927a0f60d12b19e6b67"/>
</p:tagLst>
</file>

<file path=ppt/tags/tag115.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b97c6a6efaa74634a5dd665a04e8630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450d6b398d16490e9c746e8c652ca157"/>
  <p:tag name="KSO_WM_SLIDE_BACKGROUND_TYPE" val="frame"/>
</p:tagLst>
</file>

<file path=ppt/tags/tag116.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9472ac2859ca43da8e2a2560190ce685"/>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0207805d3f864a949bc235a8e30c7524"/>
  <p:tag name="KSO_WM_SLIDE_BACKGROUND_TYPE" val="frame"/>
</p:tagLst>
</file>

<file path=ppt/tags/tag117.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SUBTYPE" val="u"/>
  <p:tag name="KSO_WM_TEMPLATE_CATEGORY" val="chip"/>
  <p:tag name="KSO_WM_TEMPLATE_INDEX" val="20223991"/>
  <p:tag name="KSO_WM_UNIT_TYPE" val="i"/>
  <p:tag name="KSO_WM_UNIT_INDEX" val="1"/>
  <p:tag name="KSO_WM_UNIT_ID" val="chip20223991_15*i*1"/>
  <p:tag name="KSO_WM_BEAUTIFY_FLAG" val="#wm#"/>
  <p:tag name="KSO_WM_TAG_VERSION" val="1.0"/>
  <p:tag name="KSO_WM_CHIP_GROUPID" val="62d7649102b43a043dd499da"/>
  <p:tag name="KSO_WM_CHIP_XID" val="62d7668802b43a043dd4c2f6"/>
  <p:tag name="KSO_WM_UNIT_DEC_AREA_ID" val="fa605ef8c4e240df887fce79c046a50b"/>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d49e0430a4b445feb136650841b63209"/>
</p:tagLst>
</file>

<file path=ppt/tags/tag120.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092060b63bc14925ac8c331dc895758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00b1d55db47485c84a3b8aa557a9dbc"/>
  <p:tag name="KSO_WM_SLIDE_BACKGROUND_TYPE" val="leftRight"/>
</p:tagLst>
</file>

<file path=ppt/tags/tag12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1741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bd1f97788eba87d90828"/>
  <p:tag name="KSO_WM_CHIP_XID" val="627b2927a0f60d12b19e6b68"/>
</p:tagLst>
</file>

<file path=ppt/tags/tag124.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8597393940d14be0921648e62e1e8b69"/>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8be677f268324dda95f8da182c9859a9"/>
  <p:tag name="KSO_WM_SLIDE_BACKGROUND_TYPE" val="leftRight"/>
</p:tagLst>
</file>

<file path=ppt/tags/tag125.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26.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e0b8888861bb4a18a66d7d25ade90e7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0a4d9d1f9f94fa9be8b8fa120b2c4a2"/>
  <p:tag name="KSO_WM_SLIDE_BACKGROUND_TYPE" val="topBottom"/>
</p:tagLst>
</file>

<file path=ppt/tags/tag13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1741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bd1f97788eba87d90828"/>
  <p:tag name="KSO_WM_CHIP_XID" val="627b2927a0f60d12b19e6b69"/>
</p:tagLst>
</file>

<file path=ppt/tags/tag133.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64d45c0687e4406eaadcdc54ca61276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3801b77b0330414e9166780da3d1f5d4"/>
  <p:tag name="KSO_WM_SLIDE_BACKGROUND_TYPE" val="topBottom"/>
</p:tagLst>
</file>

<file path=ppt/tags/tag134.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35.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ab5796c9438d4108894660be3af69d8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7eedc7f4a63e49a3b41e487c32da8336"/>
  <p:tag name="KSO_WM_SLIDE_BACKGROUND_TYPE" val="bottomTop"/>
</p:tagLst>
</file>

<file path=ppt/tags/tag14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1741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bd1f97788eba87d90828"/>
  <p:tag name="KSO_WM_CHIP_XID" val="627b2927a0f60d12b19e6b6a"/>
</p:tagLst>
</file>

<file path=ppt/tags/tag142.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c089cc31b5c044729c0aa2c9d7a18a30"/>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350009903dbc436cb040a73d50b902a3"/>
  <p:tag name="KSO_WM_SLIDE_BACKGROUND_TYPE" val="bottomTop"/>
</p:tagLst>
</file>

<file path=ppt/tags/tag143.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5.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6.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7.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8.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49.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b3327c61518c4840959141db379b172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6facb46b64f471cb002ca0d47bee4bf"/>
  <p:tag name="KSO_WM_SLIDE_BACKGROUND_TYPE" val="navigation"/>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1741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bd1f97788eba87d90828"/>
  <p:tag name="KSO_WM_CHIP_XID" val="627b2927a0f60d12b19e6b6b"/>
</p:tagLst>
</file>

<file path=ppt/tags/tag151.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969baa052606481b8b658dd78a23078e"/>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1b6b63421a2b437e87cb2a279d4f0c95"/>
  <p:tag name="KSO_WM_SLIDE_BACKGROUND_TYPE" val="navigation"/>
</p:tagLst>
</file>

<file path=ppt/tags/tag152.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3.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4.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6.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7.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8.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5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6.xml><?xml version="1.0" encoding="utf-8"?>
<p:tagLst xmlns:p="http://schemas.openxmlformats.org/presentationml/2006/main">
  <p:tag name="KSO_WM_UNIT_ISCONTENTSTITLE" val="0"/>
  <p:tag name="KSO_WM_UNIT_ISNUMDGMTITLE" val="0"/>
  <p:tag name="KSO_WM_UNIT_PRESET_TEXT" val="艺术培训教育机构"/>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23991_1*a*1"/>
  <p:tag name="KSO_WM_TEMPLATE_CATEGORY" val="custom"/>
  <p:tag name="KSO_WM_TEMPLATE_INDEX" val="20223991"/>
  <p:tag name="KSO_WM_UNIT_LAYERLEVEL" val="1"/>
  <p:tag name="KSO_WM_TAG_VERSION" val="1.0"/>
  <p:tag name="KSO_WM_BEAUTIFY_FLAG" val="#wm#"/>
  <p:tag name="KSO_WM_UNIT_DEFAULT_FONT" val="68;74;2"/>
  <p:tag name="KSO_WM_UNIT_BLOCK" val="0"/>
  <p:tag name="KSO_WM_UNIT_DEC_AREA_ID" val="e794dc8c9e1a4219b1b8c524e33b3086"/>
  <p:tag name="KSO_WM_CHIP_GROUPID" val="619de54856c5b5f57912a699"/>
  <p:tag name="KSO_WM_CHIP_XID" val="619de54856c5b5f57912a696"/>
  <p:tag name="KSO_WM_CHIP_FILLAREA_FILL_RULE" val="{&quot;fill_align&quot;:&quot;lm&quot;,&quot;fill_mode&quot;:&quot;adaptive&quot;,&quot;sacle_strategy&quot;:&quot;smart&quot;}"/>
  <p:tag name="KSO_WM_ASSEMBLE_CHIP_INDEX" val="7719598279e749fba579e54f31815b41"/>
  <p:tag name="KSO_WM_UNIT_TEXT_FILL_FORE_SCHEMECOLOR_INDEX_BRIGHTNESS" val="-0.5"/>
  <p:tag name="KSO_WM_UNIT_TEXT_FILL_FORE_SCHEMECOLOR_INDEX" val="5"/>
  <p:tag name="KSO_WM_UNIT_TEXT_FILL_TYPE" val="1"/>
  <p:tag name="KSO_WM_TEMPLATE_ASSEMBLE_XID" val="62d7a3ae02b43a043dd66630"/>
  <p:tag name="KSO_WM_TEMPLATE_ASSEMBLE_GROUPID" val="62d7649102b43a043dd499da"/>
</p:tagLst>
</file>

<file path=ppt/tags/tag16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8d94221ed03549c8b48dddb609a0368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42072df980b495daae4e4b22f7cfaf4"/>
  <p:tag name="KSO_WM_SLIDE_BACKGROUND_TYPE" val="belt"/>
</p:tagLst>
</file>

<file path=ppt/tags/tag16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1741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bd1f97788eba87d90828"/>
  <p:tag name="KSO_WM_CHIP_XID" val="627b2927a0f60d12b19e6b6c"/>
</p:tagLst>
</file>

<file path=ppt/tags/tag162.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1d8546fef6c14024ba9413f2eb90c2d8"/>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ce134e850a52482a8546c3b3969476b8"/>
  <p:tag name="KSO_WM_SLIDE_BACKGROUND_TYPE" val="belt"/>
</p:tagLst>
</file>

<file path=ppt/tags/tag163.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92fa541bbabb47c9b1aabd09c7c4b3d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292dc70c4111474291736b277652ff28"/>
  <p:tag name="KSO_WM_SLIDE_BACKGROUND_TYPE" val="belt"/>
</p:tagLst>
</file>

<file path=ppt/tags/tag164.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65.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67.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6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3991"/>
</p:tagLst>
</file>

<file path=ppt/tags/tag17.xml><?xml version="1.0" encoding="utf-8"?>
<p:tagLst xmlns:p="http://schemas.openxmlformats.org/presentationml/2006/main">
  <p:tag name="KSO_WM_UNIT_ISCONTENTSTITLE" val="0"/>
  <p:tag name="KSO_WM_UNIT_ISNUMDGMTITLE" val="0"/>
  <p:tag name="KSO_WM_UNIT_PRESET_TEXT" val="单击添加副标题"/>
  <p:tag name="KSO_WM_UNIT_NOCLEAR" val="0"/>
  <p:tag name="KSO_WM_UNIT_VALUE" val="20"/>
  <p:tag name="KSO_WM_UNIT_HIGHLIGHT" val="0"/>
  <p:tag name="KSO_WM_UNIT_COMPATIBLE" val="0"/>
  <p:tag name="KSO_WM_UNIT_DIAGRAM_ISNUMVISUAL" val="0"/>
  <p:tag name="KSO_WM_UNIT_DIAGRAM_ISREFERUNIT" val="0"/>
  <p:tag name="KSO_WM_UNIT_TYPE" val="b"/>
  <p:tag name="KSO_WM_UNIT_INDEX" val="1"/>
  <p:tag name="KSO_WM_UNIT_ID" val="custom20223991_1*b*1"/>
  <p:tag name="KSO_WM_TEMPLATE_CATEGORY" val="custom"/>
  <p:tag name="KSO_WM_TEMPLATE_INDEX" val="20223991"/>
  <p:tag name="KSO_WM_UNIT_LAYERLEVEL" val="1"/>
  <p:tag name="KSO_WM_TAG_VERSION" val="1.0"/>
  <p:tag name="KSO_WM_BEAUTIFY_FLAG" val="#wm#"/>
  <p:tag name="KSO_WM_UNIT_DEFAULT_FONT" val="20;22;2"/>
  <p:tag name="KSO_WM_UNIT_BLOCK" val="0"/>
  <p:tag name="KSO_WM_UNIT_DEC_AREA_ID" val="2e5bf552ec3b4aa2b58344256b8443b5"/>
  <p:tag name="KSO_WM_CHIP_GROUPID" val="619de54856c5b5f57912a699"/>
  <p:tag name="KSO_WM_CHIP_XID" val="619de54856c5b5f57912a696"/>
  <p:tag name="KSO_WM_CHIP_FILLAREA_FILL_RULE" val="{&quot;fill_align&quot;:&quot;lm&quot;,&quot;fill_mode&quot;:&quot;adaptive&quot;,&quot;sacle_strategy&quot;:&quot;smart&quot;}"/>
  <p:tag name="KSO_WM_ASSEMBLE_CHIP_INDEX" val="7719598279e749fba579e54f31815b41"/>
  <p:tag name="KSO_WM_UNIT_TEXT_FILL_FORE_SCHEMECOLOR_INDEX_BRIGHTNESS" val="-0.25"/>
  <p:tag name="KSO_WM_UNIT_TEXT_FILL_FORE_SCHEMECOLOR_INDEX" val="5"/>
  <p:tag name="KSO_WM_UNIT_TEXT_FILL_TYPE" val="1"/>
  <p:tag name="KSO_WM_TEMPLATE_ASSEMBLE_XID" val="62d7a3ae02b43a043dd66630"/>
  <p:tag name="KSO_WM_TEMPLATE_ASSEMBLE_GROUPID" val="62d7649102b43a043dd499da"/>
</p:tagLst>
</file>

<file path=ppt/tags/tag170.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3991"/>
</p:tagLst>
</file>

<file path=ppt/tags/tag1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4.xml><?xml version="1.0" encoding="utf-8"?>
<p:tagLst xmlns:p="http://schemas.openxmlformats.org/presentationml/2006/main">
  <p:tag name="KSO_WM_BEAUTIFY_FLAG" val="#wm#"/>
  <p:tag name="KSO_WM_TAG_VERSION" val="1.0"/>
  <p:tag name="KSO_WM_TEMPLATE_CATEGORY" val="custom"/>
  <p:tag name="KSO_WM_TEMPLATE_INDEX" val="20223991"/>
  <p:tag name="KSO_WM_CHIP_COLORING" val="1"/>
</p:tagLst>
</file>

<file path=ppt/tags/tag17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991_7*a*1"/>
  <p:tag name="KSO_WM_TEMPLATE_CATEGORY" val="custom"/>
  <p:tag name="KSO_WM_TEMPLATE_INDEX" val="20223991"/>
  <p:tag name="KSO_WM_UNIT_LAYERLEVEL" val="1"/>
  <p:tag name="KSO_WM_TAG_VERSION" val="1.0"/>
  <p:tag name="KSO_WM_BEAUTIFY_FLAG" val="#wm#"/>
  <p:tag name="KSO_WM_UNIT_DEFAULT_FONT" val="44;48;2"/>
  <p:tag name="KSO_WM_UNIT_BLOCK" val="0"/>
  <p:tag name="KSO_WM_UNIT_DEC_AREA_ID" val="ffdfdb4c5cdf4a8f8548663034c950ed"/>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Lst>
</file>

<file path=ppt/tags/tag176.xml><?xml version="1.0" encoding="utf-8"?>
<p:tagLst xmlns:p="http://schemas.openxmlformats.org/presentationml/2006/main">
  <p:tag name="KSO_WM_UNIT_PRESET_TEXT" val="01"/>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23991_7*e*1"/>
  <p:tag name="KSO_WM_TEMPLATE_CATEGORY" val="custom"/>
  <p:tag name="KSO_WM_TEMPLATE_INDEX" val="20223991"/>
  <p:tag name="KSO_WM_UNIT_LAYERLEVEL" val="1"/>
  <p:tag name="KSO_WM_TAG_VERSION" val="1.0"/>
  <p:tag name="KSO_WM_BEAUTIFY_FLAG" val="#wm#"/>
  <p:tag name="KSO_WM_UNIT_DEFAULT_FONT" val="72;80;2"/>
  <p:tag name="KSO_WM_UNIT_BLOCK" val="0"/>
  <p:tag name="KSO_WM_UNIT_DEC_AREA_ID" val="9639ca357eae4bd896f6bf17b29818c5"/>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
  <p:tag name="KSO_WM_UNIT_TEXT_FILL_FORE_SCHEMECOLOR_INDEX" val="5"/>
  <p:tag name="KSO_WM_UNIT_TEXT_FILL_TYPE" val="1"/>
</p:tagLst>
</file>

<file path=ppt/tags/tag177.xml><?xml version="1.0" encoding="utf-8"?>
<p:tagLst xmlns:p="http://schemas.openxmlformats.org/presentationml/2006/main">
  <p:tag name="KSO_WM_BEAUTIFY_FLAG" val="#wm#"/>
  <p:tag name="KSO_WM_TEMPLATE_CATEGORY" val="custom"/>
  <p:tag name="KSO_WM_TEMPLATE_INDEX" val="20223991"/>
  <p:tag name="KSO_WM_SLIDE_ID" val="custom20223991_7"/>
  <p:tag name="KSO_WM_TEMPLATE_SUBCATEGORY" val="21"/>
  <p:tag name="KSO_WM_TEMPLATE_MASTER_TYPE" val="1"/>
  <p:tag name="KSO_WM_TEMPLATE_COLOR_TYPE" val="1"/>
  <p:tag name="KSO_WM_SLIDE_ITEM_CNT" val="0"/>
  <p:tag name="KSO_WM_SLIDE_INDEX" val="7"/>
  <p:tag name="KSO_WM_TAG_VERSION" val="1.0"/>
  <p:tag name="KSO_WM_SLIDE_LAYOUT" val="a_b_e_f"/>
  <p:tag name="KSO_WM_SLIDE_LAYOUT_CNT" val="1_1_1_1"/>
  <p:tag name="KSO_WM_CHIP_INFOS" val="{&quot;type&quot;:0,&quot;layout_type&quot;:&quot;1_NF_LC_33&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268a7a1da0106d1f9f2d0e4"/>
  <p:tag name="KSO_WM_CHIP_FILLPROP" val="[[{&quot;text_align&quot;:&quot;lm&quot;,&quot;text_direction&quot;:&quot;horizontal&quot;,&quot;support_big_font&quot;:false,&quot;picture_toward&quot;:0,&quot;picture_dockside&quot;:[],&quot;fill_id&quot;:&quot;b51e49d78e2840159d21236ca6b0e09a&quot;,&quot;fill_align&quot;:&quot;lm&quot;,&quot;chip_types&quot;:[&quot;header&quot;]}],[{&quot;text_align&quot;:&quot;rm&quot;,&quot;text_direction&quot;:&quot;horizontal&quot;,&quot;support_big_font&quot;:false,&quot;picture_toward&quot;:0,&quot;picture_dockside&quot;:[],&quot;fill_id&quot;:&quot;b51e49d78e2840159d21236ca6b0e09a&quot;,&quot;fill_align&quot;:&quot;rt&quot;,&quot;chip_types&quot;:[&quot;header&quot;]}],[{&quot;text_align&quot;:&quot;rm&quot;,&quot;text_direction&quot;:&quot;horizontal&quot;,&quot;support_big_font&quot;:false,&quot;picture_toward&quot;:0,&quot;picture_dockside&quot;:[],&quot;fill_id&quot;:&quot;b51e49d78e2840159d21236ca6b0e09a&quot;,&quot;fill_align&quot;:&quot;rb&quot;,&quot;chip_types&quot;:[&quot;header&quot;]}],[{&quot;text_align&quot;:&quot;rm&quot;,&quot;text_direction&quot;:&quot;horizontal&quot;,&quot;support_big_font&quot;:false,&quot;picture_toward&quot;:0,&quot;picture_dockside&quot;:[],&quot;fill_id&quot;:&quot;b51e49d78e2840159d21236ca6b0e09a&quot;,&quot;fill_align&quot;:&quot;rm&quot;,&quot;chip_types&quot;:[&quot;header&quot;]}],[{&quot;text_align&quot;:&quot;lm&quot;,&quot;text_direction&quot;:&quot;horizontal&quot;,&quot;support_big_font&quot;:false,&quot;picture_toward&quot;:0,&quot;picture_dockside&quot;:[],&quot;fill_id&quot;:&quot;b51e49d78e2840159d21236ca6b0e09a&quot;,&quot;fill_align&quot;:&quot;lt&quot;,&quot;chip_types&quot;:[&quot;header&quot;]}],[{&quot;text_align&quot;:&quot;l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m&quot;,&quot;chip_types&quot;:[&quot;header&quot;]}],[{&quot;text_align&quot;:&quot;cm&quot;,&quot;text_direction&quot;:&quot;horizontal&quot;,&quot;support_big_font&quot;:false,&quot;picture_toward&quot;:0,&quot;picture_dockside&quot;:[],&quot;fill_id&quot;:&quot;b51e49d78e2840159d21236ca6b0e09a&quot;,&quot;fill_align&quot;:&quot;lt&quot;,&quot;chip_types&quot;:[&quot;header&quot;]}],[{&quot;text_align&quot;:&quot;cm&quot;,&quot;text_direction&quot;:&quot;horizontal&quot;,&quot;support_big_font&quot;:false,&quot;picture_toward&quot;:0,&quot;picture_dockside&quot;:[],&quot;fill_id&quot;:&quot;b51e49d78e2840159d21236ca6b0e09a&quot;,&quot;fill_align&quot;:&quot;cm&quot;,&quot;chip_types&quot;:[&quot;header&quot;]}],[{&quot;text_align&quot;:&quot;cm&quot;,&quot;text_direction&quot;:&quot;horizontal&quot;,&quot;support_big_font&quot;:false,&quot;picture_toward&quot;:0,&quot;picture_dockside&quot;:[],&quot;fill_id&quot;:&quot;b51e49d78e2840159d21236ca6b0e09a&quot;,&quot;fill_align&quot;:&quot;ct&quot;,&quot;chip_types&quot;:[&quot;header&quot;]}],[{&quot;text_align&quot;:&quot;cm&quot;,&quot;text_direction&quot;:&quot;horizontal&quot;,&quot;support_big_font&quot;:false,&quot;picture_toward&quot;:0,&quot;picture_dockside&quot;:[],&quot;fill_id&quot;:&quot;b51e49d78e2840159d21236ca6b0e09a&quot;,&quot;fill_align&quot;:&quot;cb&quot;,&quot;chip_types&quot;:[&quot;header&quot;]}],[{&quot;text_align&quot;:&quot;lm&quot;,&quot;text_direction&quot;:&quot;horizontal&quot;,&quot;support_big_font&quot;:false,&quot;picture_toward&quot;:0,&quot;picture_dockside&quot;:[],&quot;fill_id&quot;:&quot;b51e49d78e2840159d21236ca6b0e09a&quot;,&quot;fill_align&quot;:&quot;cm&quot;,&quot;chip_types&quot;:[&quot;header&quot;]}],[{&quot;text_align&quot;:&quot;lm&quot;,&quot;text_direction&quot;:&quot;horizontal&quot;,&quot;support_big_font&quot;:false,&quot;picture_toward&quot;:0,&quot;picture_dockside&quot;:[],&quot;fill_id&quot;:&quot;b51e49d78e2840159d21236ca6b0e09a&quot;,&quot;fill_align&quot;:&quot;ct&quot;,&quot;chip_types&quot;:[&quot;header&quot;]}],[{&quot;text_align&quot;:&quot;lm&quot;,&quot;text_direction&quot;:&quot;horizontal&quot;,&quot;support_big_font&quot;:false,&quot;picture_toward&quot;:0,&quot;picture_dockside&quot;:[],&quot;fill_id&quot;:&quot;b51e49d78e2840159d21236ca6b0e09a&quot;,&quot;fill_align&quot;:&quot;cb&quot;,&quot;chip_types&quot;:[&quot;header&quot;]}]]"/>
  <p:tag name="KSO_WM_CHIP_DECFILLPROP" val="[]"/>
  <p:tag name="KSO_WM_CHIP_GROUPID" val="6268a7a1da0106d1f9f2d0e6"/>
  <p:tag name="KSO_WM_SLIDE_LAYOUT_INFO" val="{&quot;id&quot;:&quot;2022-07-20T14:41:55&quot;,&quot;margin&quot;:{&quot;bottom&quot;:4.1310629844665527,&quot;left&quot;:1.8093225955963135,&quot;right&quot;:17.185142517089844,&quot;top&quot;:4.1310276985168457},&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d7a3af02b43a043dd6676b"/>
  <p:tag name="KSO_WM_TEMPLATE_ASSEMBLE_GROUPID" val="62d7649102b43a043dd499da"/>
</p:tagLst>
</file>

<file path=ppt/tags/tag178.xml><?xml version="1.0" encoding="utf-8"?>
<p:tagLst xmlns:p="http://schemas.openxmlformats.org/presentationml/2006/main">
  <p:tag name="KSO_WM_TAG_VERSION" val="1.0"/>
  <p:tag name="KSO_WM_TEMPLATE_CATEGORY" val="diagram"/>
  <p:tag name="KSO_WM_TEMPLATE_INDEX" val="160443"/>
  <p:tag name="KSO_WM_UNIT_TYPE" val="a"/>
  <p:tag name="KSO_WM_UNIT_INDEX" val="1"/>
  <p:tag name="KSO_WM_UNIT_ID" val="256*a*1"/>
  <p:tag name="KSO_WM_UNIT_CLEAR" val="1"/>
  <p:tag name="KSO_WM_UNIT_LAYERLEVEL" val="1"/>
  <p:tag name="KSO_WM_UNIT_VALUE" val="21"/>
  <p:tag name="KSO_WM_UNIT_ISCONTENTSTITLE" val="0"/>
  <p:tag name="KSO_WM_UNIT_HIGHLIGHT" val="0"/>
  <p:tag name="KSO_WM_UNIT_COMPATIBLE" val="1"/>
  <p:tag name="KSO_WM_UNIT_PRESET_TEXT_INDEX" val="3"/>
  <p:tag name="KSO_WM_UNIT_PRESET_TEXT_LEN" val="17"/>
  <p:tag name="KSO_WM_BEAUTIFY_FLAG" val="#wm#"/>
</p:tagLst>
</file>

<file path=ppt/tags/tag179.xml><?xml version="1.0" encoding="utf-8"?>
<p:tagLst xmlns:p="http://schemas.openxmlformats.org/presentationml/2006/main">
  <p:tag name="KSO_WM_TAG_VERSION" val="1.0"/>
  <p:tag name="KSO_WM_BEAUTIFY_FLAG" val="#wm#"/>
  <p:tag name="KSO_WM_UNIT_TYPE" val="i"/>
  <p:tag name="KSO_WM_UNIT_ID" val="diagram160443_1*i*1"/>
  <p:tag name="KSO_WM_TEMPLATE_CATEGORY" val="diagram"/>
  <p:tag name="KSO_WM_TEMPLATE_INDEX" val="160443"/>
  <p:tag name="KSO_WM_UNIT_INDEX" val="1"/>
</p:tagLst>
</file>

<file path=ppt/tags/tag18.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custom20223991_1*f*1"/>
  <p:tag name="KSO_WM_TEMPLATE_CATEGORY" val="custom"/>
  <p:tag name="KSO_WM_TEMPLATE_INDEX" val="20223991"/>
  <p:tag name="KSO_WM_UNIT_LAYERLEVEL" val="1"/>
  <p:tag name="KSO_WM_TAG_VERSION" val="1.0"/>
  <p:tag name="KSO_WM_BEAUTIFY_FLAG" val="#wm#"/>
  <p:tag name="KSO_WM_UNIT_DEFAULT_FONT" val="16;16;2"/>
  <p:tag name="KSO_WM_UNIT_BLOCK" val="0"/>
  <p:tag name="KSO_WM_UNIT_DEC_AREA_ID" val="54ba2116def940a6af36c198a60c69f9"/>
  <p:tag name="KSO_WM_CHIP_GROUPID" val="619de54856c5b5f57912a699"/>
  <p:tag name="KSO_WM_CHIP_XID" val="619de54856c5b5f57912a696"/>
  <p:tag name="KSO_WM_CHIP_FILLAREA_FILL_RULE" val="{&quot;fill_align&quot;:&quot;lm&quot;,&quot;fill_mode&quot;:&quot;adaptive&quot;,&quot;sacle_strategy&quot;:&quot;smart&quot;}"/>
  <p:tag name="KSO_WM_ASSEMBLE_CHIP_INDEX" val="7719598279e749fba579e54f31815b41"/>
  <p:tag name="KSO_WM_UNIT_TEXT_FILL_FORE_SCHEMECOLOR_INDEX_BRIGHTNESS" val="-0.25"/>
  <p:tag name="KSO_WM_UNIT_TEXT_FILL_FORE_SCHEMECOLOR_INDEX" val="5"/>
  <p:tag name="KSO_WM_UNIT_TEXT_FILL_TYPE" val="1"/>
  <p:tag name="KSO_WM_TEMPLATE_ASSEMBLE_XID" val="62d7a3ae02b43a043dd66630"/>
  <p:tag name="KSO_WM_TEMPLATE_ASSEMBLE_GROUPID" val="62d7649102b43a043dd499da"/>
</p:tagLst>
</file>

<file path=ppt/tags/tag180.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1"/>
  <p:tag name="KSO_WM_UNIT_ID" val="256*m_i*1_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81.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2"/>
  <p:tag name="KSO_WM_UNIT_ID" val="256*m_i*1_2"/>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182.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3"/>
  <p:tag name="KSO_WM_UNIT_ID" val="256*m_i*1_3"/>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183.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4"/>
  <p:tag name="KSO_WM_UNIT_ID" val="256*m_i*1_4"/>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84.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5"/>
  <p:tag name="KSO_WM_UNIT_ID" val="256*m_i*1_5"/>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185.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6"/>
  <p:tag name="KSO_WM_UNIT_ID" val="256*m_i*1_6"/>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4"/>
  <p:tag name="KSO_WM_UNIT_TEXT_FILL_TYPE" val="1"/>
  <p:tag name="KSO_WM_UNIT_USESOURCEFORMAT_APPLY" val="0"/>
</p:tagLst>
</file>

<file path=ppt/tags/tag186.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1_1"/>
  <p:tag name="KSO_WM_UNIT_ID" val="256*m_h_f*1_1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187.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2_1"/>
  <p:tag name="KSO_WM_UNIT_ID" val="256*m_h_f*1_2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188.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3_1"/>
  <p:tag name="KSO_WM_UNIT_ID" val="256*m_h_f*1_3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189.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4_1"/>
  <p:tag name="KSO_WM_UNIT_ID" val="256*m_h_f*1_4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Lst>
</file>

<file path=ppt/tags/tag190.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5_1"/>
  <p:tag name="KSO_WM_UNIT_ID" val="256*m_h_f*1_5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191.xml><?xml version="1.0" encoding="utf-8"?>
<p:tagLst xmlns:p="http://schemas.openxmlformats.org/presentationml/2006/main">
  <p:tag name="KSO_WM_TAG_VERSION" val="1.0"/>
  <p:tag name="KSO_WM_TEMPLATE_CATEGORY" val="diagram"/>
  <p:tag name="KSO_WM_TEMPLATE_INDEX" val="160443"/>
  <p:tag name="KSO_WM_UNIT_TYPE" val="m_h_f"/>
  <p:tag name="KSO_WM_UNIT_INDEX" val="1_6_1"/>
  <p:tag name="KSO_WM_UNIT_ID" val="256*m_h_f*1_6_1"/>
  <p:tag name="KSO_WM_UNIT_CLEAR" val="1"/>
  <p:tag name="KSO_WM_UNIT_LAYERLEVEL" val="1_1_1"/>
  <p:tag name="KSO_WM_UNIT_VALUE" val="19"/>
  <p:tag name="KSO_WM_UNIT_HIGHLIGHT" val="0"/>
  <p:tag name="KSO_WM_UNIT_COMPATIBLE" val="0"/>
  <p:tag name="KSO_WM_UNIT_PRESET_TEXT" val="SED DO EIUSMOD TEMPOR INCIDIDUNT"/>
  <p:tag name="KSO_WM_BEAUTIFY_FLAG" val="#wm#"/>
  <p:tag name="KSO_WM_DIAGRAM_GROUP_CODE" val="m1-1"/>
  <p:tag name="KSO_WM_UNIT_TEXT_FILL_FORE_SCHEMECOLOR_INDEX" val="13"/>
  <p:tag name="KSO_WM_UNIT_TEXT_FILL_TYPE" val="1"/>
  <p:tag name="KSO_WM_UNIT_USESOURCEFORMAT_APPLY" val="0"/>
</p:tagLst>
</file>

<file path=ppt/tags/tag192.xml><?xml version="1.0" encoding="utf-8"?>
<p:tagLst xmlns:p="http://schemas.openxmlformats.org/presentationml/2006/main">
  <p:tag name="KSO_WM_TAG_VERSION" val="1.0"/>
  <p:tag name="KSO_WM_TEMPLATE_CATEGORY" val="diagram"/>
  <p:tag name="KSO_WM_TEMPLATE_INDEX" val="160443"/>
  <p:tag name="KSO_WM_UNIT_TYPE" val="m_i"/>
  <p:tag name="KSO_WM_UNIT_INDEX" val="1_7"/>
  <p:tag name="KSO_WM_UNIT_ID" val="256*m_i*1_7"/>
  <p:tag name="KSO_WM_UNIT_CLEAR" val="1"/>
  <p:tag name="KSO_WM_UNIT_LAYERLEVEL" val="1_1"/>
  <p:tag name="KSO_WM_BEAUTIFY_FLAG" val="#wm#"/>
  <p:tag name="KSO_WM_DIAGRAM_GROUP_CODE" val="m1-1"/>
  <p:tag name="KSO_WM_UNIT_USESOURCEFORMAT_APPLY" val="0"/>
</p:tagLst>
</file>

<file path=ppt/tags/tag193.xml><?xml version="1.0" encoding="utf-8"?>
<p:tagLst xmlns:p="http://schemas.openxmlformats.org/presentationml/2006/main">
  <p:tag name="KSO_WM_SLIDE_ID" val="diagram160443_1"/>
  <p:tag name="KSO_WM_SLIDE_INDEX" val="1"/>
  <p:tag name="KSO_WM_SLIDE_ITEM_CNT" val="6"/>
  <p:tag name="KSO_WM_SLIDE_LAYOUT" val="a_m"/>
  <p:tag name="KSO_WM_SLIDE_LAYOUT_CNT" val="1_1"/>
  <p:tag name="KSO_WM_SLIDE_TYPE" val="contents"/>
  <p:tag name="KSO_WM_BEAUTIFY_FLAG" val="#wm#"/>
  <p:tag name="KSO_WM_TEMPLATE_CATEGORY" val="custom"/>
  <p:tag name="KSO_WM_TEMPLATE_INDEX" val="160033"/>
  <p:tag name="KSO_WM_DIAGRAM_GROUP_CODE" val="m1-1"/>
  <p:tag name="KSO_WM_TAG_VERSION" val="1.0"/>
</p:tagLst>
</file>

<file path=ppt/tags/tag194.xml><?xml version="1.0" encoding="utf-8"?>
<p:tagLst xmlns:p="http://schemas.openxmlformats.org/presentationml/2006/main">
  <p:tag name="KSO_WM_UNIT_PLACING_PICTURE_USER_VIEWPORT" val="{&quot;height&quot;:10541,&quot;width&quot;:6228}"/>
</p:tagLst>
</file>

<file path=ppt/tags/tag195.xml><?xml version="1.0" encoding="utf-8"?>
<p:tagLst xmlns:p="http://schemas.openxmlformats.org/presentationml/2006/main">
  <p:tag name="KSO_WM_BEAUTIFY_FLAG" val="#wm#"/>
  <p:tag name="KSO_WM_TEMPLATE_CATEGORY" val="diagram"/>
  <p:tag name="KSO_WM_TEMPLATE_INDEX" val="20212026"/>
</p:tagLst>
</file>

<file path=ppt/tags/tag196.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 name="KSO_WM_SLIDE_BACKGROUND_TYPE" val="general"/>
</p:tagLst>
</file>

<file path=ppt/tags/tag197.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 name="KSO_WM_SLIDE_BACKGROUND_TYPE" val="general"/>
</p:tagLst>
</file>

<file path=ppt/tags/tag198.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 name="KSO_WM_SLIDE_BACKGROUND_TYPE" val="general"/>
</p:tagLst>
</file>

<file path=ppt/tags/tag199.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 name="KSO_WM_SLIDE_BACKGROUND_TYPE" val="gener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Lst>
</file>

<file path=ppt/tags/tag200.xml><?xml version="1.0" encoding="utf-8"?>
<p:tagLst xmlns:p="http://schemas.openxmlformats.org/presentationml/2006/main">
  <p:tag name="KSO_WM_UNIT_TYPE" val="j"/>
</p:tagLst>
</file>

<file path=ppt/tags/tag201.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942_1*a*1"/>
  <p:tag name="KSO_WM_TEMPLATE_CATEGORY" val="diagram"/>
  <p:tag name="KSO_WM_TEMPLATE_INDEX" val="2020894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57e2f9368b5475086972bcc79a0897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6bcf3d2e3fb431eb3e90157f29aa958"/>
  <p:tag name="KSO_WM_UNIT_TEXT_FILL_FORE_SCHEMECOLOR_INDEX_BRIGHTNESS" val="0"/>
  <p:tag name="KSO_WM_UNIT_TEXT_FILL_FORE_SCHEMECOLOR_INDEX" val="13"/>
  <p:tag name="KSO_WM_UNIT_TEXT_FILL_TYPE" val="1"/>
  <p:tag name="KSO_WM_TEMPLATE_ASSEMBLE_XID" val="60656e874054ed1e2fb7facd"/>
  <p:tag name="KSO_WM_TEMPLATE_ASSEMBLE_GROUPID" val="60656e874054ed1e2fb7facd"/>
</p:tagLst>
</file>

<file path=ppt/tags/tag2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942_1*f*2"/>
  <p:tag name="KSO_WM_TEMPLATE_CATEGORY" val="diagram"/>
  <p:tag name="KSO_WM_TEMPLATE_INDEX" val="20208942"/>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ea2f09dd12f24032b8d3ea881309c64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334b872ff140fda3634759e06240fd"/>
  <p:tag name="KSO_WM_UNIT_TEXT_FILL_FORE_SCHEMECOLOR_INDEX_BRIGHTNESS" val="0.25"/>
  <p:tag name="KSO_WM_UNIT_TEXT_FILL_FORE_SCHEMECOLOR_INDEX" val="13"/>
  <p:tag name="KSO_WM_UNIT_TEXT_FILL_TYPE" val="1"/>
  <p:tag name="KSO_WM_TEMPLATE_ASSEMBLE_XID" val="60656e874054ed1e2fb7facd"/>
  <p:tag name="KSO_WM_TEMPLATE_ASSEMBLE_GROUPID" val="60656e874054ed1e2fb7facd"/>
</p:tagLst>
</file>

<file path=ppt/tags/tag20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942_1*f*1"/>
  <p:tag name="KSO_WM_TEMPLATE_CATEGORY" val="diagram"/>
  <p:tag name="KSO_WM_TEMPLATE_INDEX" val="20208942"/>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6f7b842e178e4db19a323a92e1a81c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330528f93d84970af9ddd7fb3e1634e"/>
  <p:tag name="KSO_WM_UNIT_TEXT_FILL_FORE_SCHEMECOLOR_INDEX_BRIGHTNESS" val="0.25"/>
  <p:tag name="KSO_WM_UNIT_TEXT_FILL_FORE_SCHEMECOLOR_INDEX" val="13"/>
  <p:tag name="KSO_WM_UNIT_TEXT_FILL_TYPE" val="1"/>
  <p:tag name="KSO_WM_TEMPLATE_ASSEMBLE_XID" val="60656e874054ed1e2fb7facd"/>
  <p:tag name="KSO_WM_TEMPLATE_ASSEMBLE_GROUPID" val="60656e874054ed1e2fb7facd"/>
</p:tagLst>
</file>

<file path=ppt/tags/tag204.xml><?xml version="1.0" encoding="utf-8"?>
<p:tagLst xmlns:p="http://schemas.openxmlformats.org/presentationml/2006/main">
  <p:tag name="KSO_WM_UNIT_VALUE" val="1184*1607"/>
  <p:tag name="KSO_WM_UNIT_HIGHLIGHT" val="0"/>
  <p:tag name="KSO_WM_UNIT_COMPATIBLE" val="1"/>
  <p:tag name="KSO_WM_UNIT_DIAGRAM_ISNUMVISUAL" val="0"/>
  <p:tag name="KSO_WM_UNIT_DIAGRAM_ISREFERUNIT" val="0"/>
  <p:tag name="KSO_WM_UNIT_TYPE" val="d"/>
  <p:tag name="KSO_WM_UNIT_INDEX" val="1"/>
  <p:tag name="KSO_WM_UNIT_ID" val="diagram20208942_1*d*1"/>
  <p:tag name="KSO_WM_TEMPLATE_CATEGORY" val="diagram"/>
  <p:tag name="KSO_WM_TEMPLATE_INDEX" val="20208942"/>
  <p:tag name="KSO_WM_UNIT_LAYERLEVEL" val="1"/>
  <p:tag name="KSO_WM_TAG_VERSION" val="1.0"/>
  <p:tag name="KSO_WM_BEAUTIFY_FLAG" val="#wm#"/>
  <p:tag name="KSO_WM_CHIP_GROUPID" val="5e7310da9a230a26b9e88a19"/>
  <p:tag name="KSO_WM_CHIP_XID" val="5e7310da9a230a26b9e88a1a"/>
  <p:tag name="KSO_WM_UNIT_DEC_AREA_ID" val="8124437860cb4f5fa5027f2fb30f9a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3172dd6c8e345c49d727ce8e50bca13"/>
  <p:tag name="KSO_WM_UNIT_SUPPORT_UNIT_TYPE" val="[&quot;d&quot;]"/>
  <p:tag name="KSO_WM_TEMPLATE_ASSEMBLE_XID" val="60656e874054ed1e2fb7facd"/>
  <p:tag name="KSO_WM_TEMPLATE_ASSEMBLE_GROUPID" val="60656e874054ed1e2fb7facd"/>
  <p:tag name="KSO_WM_UNIT_PICTURE_CLIP_FLAG" val="0"/>
</p:tagLst>
</file>

<file path=ppt/tags/tag205.xml><?xml version="1.0" encoding="utf-8"?>
<p:tagLst xmlns:p="http://schemas.openxmlformats.org/presentationml/2006/main">
  <p:tag name="KSO_WM_SLIDE_ID" val="diagram20208942_1"/>
  <p:tag name="KSO_WM_SLIDE_TYPE" val="text"/>
  <p:tag name="KSO_WM_SLIDE_SUBTYPE" val="picTxt"/>
  <p:tag name="KSO_WM_SLIDE_ITEM_CNT" val="0"/>
  <p:tag name="KSO_WM_SLIDE_INDEX" val="1"/>
  <p:tag name="KSO_WM_SLIDE_SIZE" val="888*444"/>
  <p:tag name="KSO_WM_SLIDE_POSITION" val="36*48"/>
  <p:tag name="KSO_WM_TAG_VERSION" val="1.0"/>
  <p:tag name="KSO_WM_BEAUTIFY_FLAG" val="#wm#"/>
  <p:tag name="KSO_WM_TEMPLATE_CATEGORY" val="diagram"/>
  <p:tag name="KSO_WM_TEMPLATE_INDEX" val="20208942"/>
  <p:tag name="KSO_WM_SLIDE_LAYOUT" val="a_d_f"/>
  <p:tag name="KSO_WM_SLIDE_LAYOUT_CNT" val="1_1_2"/>
  <p:tag name="KSO_WM_DIAGRAM_GROUP_CODE" val="m1-3"/>
  <p:tag name="KSO_WM_SLIDE_DIAGTYPE" val="m"/>
  <p:tag name="KSO_WM_TEMPLATE_SUBCATEGORY" val="21"/>
  <p:tag name="KSO_WM_SLIDE_COLORSCHEME_VERSION" val="3.2"/>
  <p:tag name="KSO_WM_SLIDE_BK_DARK_LIGHT" val="2"/>
  <p:tag name="KSO_WM_SLIDE_BACKGROUND_TYPE" val="general"/>
  <p:tag name="KSO_WM_SLIDE_LAYOUT_INFO" val="{&quot;backgroundInfo&quot;:[{&quot;bottom&quot;:0,&quot;bottomAbs&quot;:false,&quot;left&quot;:0,&quot;leftAbs&quot;:false,&quot;right&quot;:0,&quot;rightAbs&quot;:false,&quot;top&quot;:0,&quot;topAbs&quot;:false,&quot;type&quot;:&quot;general&quot;}],&quot;id&quot;:&quot;2021-04-01T15:04:41&quot;,&quot;maxSize&quot;:{&quot;size1&quot;:25.510732290479872},&quot;minSize&quot;:{&quot;size1&quot;:25.510732290479872},&quot;normalSize&quot;:{&quot;size1&quot;:25.510732290479872},&quot;subLayout&quot;:[{&quot;id&quot;:&quot;2021-04-01T15:04:41&quot;,&quot;margin&quot;:{&quot;bottom&quot;:0,&quot;left&quot;:1.2699999809265137,&quot;right&quot;:1.2699999809265137,&quot;top&quot;:1.2699999809265137},&quot;type&quot;:0},{&quot;direction&quot;:1,&quot;id&quot;:&quot;2021-04-01T15:04:41&quot;,&quot;maxSize&quot;:{&quot;size1&quot;:51.19942986945826},&quot;minSize&quot;:{&quot;size1&quot;:51.19942986945826},&quot;normalSize&quot;:{&quot;size1&quot;:51.19942986945826},&quot;subLayout&quot;:[{&quot;id&quot;:&quot;2021-04-01T15:04:41&quot;,&quot;margin&quot;:{&quot;bottom&quot;:1.6929999589920044,&quot;left&quot;:1.2699999809265137,&quot;right&quot;:0.02600000612437725,&quot;top&quot;:0.8199999928474426},&quot;type&quot;:0},{&quot;id&quot;:&quot;2021-04-01T15:04:41&quot;,&quot;maxSize&quot;:{&quot;size1&quot;:63.3911306348336},&quot;minSize&quot;:{&quot;size1&quot;:27.991130634833606},&quot;normalSize&quot;:{&quot;size1&quot;:27.99118942378128},&quot;subLayout&quot;:[{&quot;id&quot;:&quot;2021-04-01T15:04:41&quot;,&quot;margin&quot;:{&quot;bottom&quot;:0.02600000612437725,&quot;left&quot;:0.8199999928474426,&quot;right&quot;:1.2699999809265137,&quot;top&quot;:0.8199999928474426},&quot;type&quot;:0},{&quot;id&quot;:&quot;2021-04-01T15:04:41&quot;,&quot;margin&quot;:{&quot;bottom&quot;:1.6929999589920044,&quot;left&quot;:0.8199999928474426,&quot;right&quot;:1.2699999809265137,&quot;top&quot;:0.8199999928474426},&quot;type&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a722754f624b46d8977e6e5aa1377386&quot;,&quot;fill_align&quot;:&quot;lm&quot;,&quot;chip_types&quot;:[&quot;header&quot;]},{&quot;text_align&quot;:&quot;lm&quot;,&quot;text_direction&quot;:&quot;horizontal&quot;,&quot;support_big_font&quot;:false,&quot;fill_id&quot;:&quot;eff3efe21f52495ebd97d796d78c39db&quot;,&quot;fill_align&quot;:&quot;lm&quot;,&quot;chip_types&quot;:[&quot;text&quot;]},{&quot;text_align&quot;:&quot;lm&quot;,&quot;text_direction&quot;:&quot;horizontal&quot;,&quot;support_big_font&quot;:false,&quot;fill_id&quot;:&quot;cc851d4a210d4daba3ab09f1d7703974&quot;,&quot;fill_align&quot;:&quot;lm&quot;,&quot;chip_types&quot;:[&quot;text&quot;]},{&quot;text_align&quot;:&quot;lt&quot;,&quot;text_direction&quot;:&quot;horizontal&quot;,&quot;support_features&quot;:[&quot;collage&quot;,&quot;carousel&quot;],&quot;support_big_font&quot;:false,&quot;fill_id&quot;:&quot;44eb4de77259433fbe5f60eb781ff5b1&quot;,&quot;fill_align&quot;:&quot;lt&quot;,&quot;chip_types&quot;:[&quot;text&quot;,&quot;picture&quot;]}]]"/>
  <p:tag name="KSO_WM_TEMPLATE_MASTER_TYPE" val="0"/>
  <p:tag name="KSO_WM_TEMPLATE_COLOR_TYPE" val="1"/>
  <p:tag name="KSO_WM_CHIP_XID" val="5efc367931502a61758d8d7c"/>
  <p:tag name="KSO_WM_CHIP_DECFILLPROP" val="[]"/>
  <p:tag name="KSO_WM_SLIDE_CAN_ADD_NAVIGATION" val="1"/>
  <p:tag name="KSO_WM_CHIP_GROUPID" val="5efc367931502a61758d8d7b"/>
  <p:tag name="KSO_WM_SLIDE_SUPPORT_FEATURE_TYPE" val="3"/>
  <p:tag name="KSO_WM_SLIDE_SAME_FONT_SIZE" val="1"/>
  <p:tag name="KSO_WM_TEMPLATE_ASSEMBLE_XID" val="60656e874054ed1e2fb7facd"/>
  <p:tag name="KSO_WM_TEMPLATE_ASSEMBLE_GROUPID" val="60656e874054ed1e2fb7facd"/>
</p:tagLst>
</file>

<file path=ppt/tags/tag20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0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9.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1.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Lst>
</file>

<file path=ppt/tags/tag21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1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3.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14.xml><?xml version="1.0" encoding="utf-8"?>
<p:tagLst xmlns:p="http://schemas.openxmlformats.org/presentationml/2006/main">
  <p:tag name="KSO_WM_UNIT_PLACING_PICTURE_USER_VIEWPORT" val="{&quot;height&quot;:1693,&quot;width&quot;:1693}"/>
</p:tagLst>
</file>

<file path=ppt/tags/tag215.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2545_7*a*1"/>
  <p:tag name="KSO_WM_TEMPLATE_CATEGORY" val="custom"/>
  <p:tag name="KSO_WM_TEMPLATE_INDEX" val="20202545"/>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2545_7*i*1"/>
  <p:tag name="KSO_WM_TEMPLATE_CATEGORY" val="custom"/>
  <p:tag name="KSO_WM_TEMPLATE_INDEX" val="20202545"/>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17.xml><?xml version="1.0" encoding="utf-8"?>
<p:tagLst xmlns:p="http://schemas.openxmlformats.org/presentationml/2006/main">
  <p:tag name="KSO_WM_SLIDE_ID" val="custom20202545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2545"/>
  <p:tag name="KSO_WM_SLIDE_LAYOUT" val="a_b_e"/>
  <p:tag name="KSO_WM_SLIDE_LAYOUT_CNT" val="1_1_1"/>
</p:tagLst>
</file>

<file path=ppt/tags/tag21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1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Lst>
</file>

<file path=ppt/tags/tag22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5.xml><?xml version="1.0" encoding="utf-8"?>
<p:tagLst xmlns:p="http://schemas.openxmlformats.org/presentationml/2006/main">
  <p:tag name="KSO_WM_UNIT_FILL_FORE_SCHEMECOLOR_INDEX_BRIGHTNESS" val="0"/>
  <p:tag name="KSO_WM_UNIT_FILL_FORE_SCHEMECOLOR_INDEX" val="7"/>
  <p:tag name="KSO_WM_UNIT_FILL_TYPE" val="1"/>
</p:tagLst>
</file>

<file path=ppt/tags/tag22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27.xml><?xml version="1.0" encoding="utf-8"?>
<p:tagLst xmlns:p="http://schemas.openxmlformats.org/presentationml/2006/main">
  <p:tag name="KSO_WM_UNIT_FILL_FORE_SCHEMECOLOR_INDEX_BRIGHTNESS" val="0"/>
  <p:tag name="KSO_WM_UNIT_FILL_FORE_SCHEMECOLOR_INDEX" val="7"/>
  <p:tag name="KSO_WM_UNIT_FILL_TYPE" val="1"/>
</p:tagLst>
</file>

<file path=ppt/tags/tag22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0.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4.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35.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36.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37.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38.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39.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0.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41.xml><?xml version="1.0" encoding="utf-8"?>
<p:tagLst xmlns:p="http://schemas.openxmlformats.org/presentationml/2006/main">
  <p:tag name="KSO_WM_UNIT_LINE_FORE_SCHEMECOLOR_INDEX_BRIGHTNESS" val="0"/>
  <p:tag name="KSO_WM_UNIT_LINE_FORE_SCHEMECOLOR_INDEX" val="8"/>
  <p:tag name="KSO_WM_UNIT_LINE_FILL_TYPE" val="2"/>
</p:tagLst>
</file>

<file path=ppt/tags/tag242.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4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4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4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7.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48.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4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5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3.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5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5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5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57.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5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5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1.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6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6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6.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6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8a2e123-0011-423c-bc33-582ca503b50e}"/>
  <p:tag name="KSO_WM_UNIT_TYPE" val="i"/>
</p:tagLst>
</file>

<file path=ppt/tags/tag26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6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1.xml><?xml version="1.0" encoding="utf-8"?>
<p:tagLst xmlns:p="http://schemas.openxmlformats.org/presentationml/2006/main">
  <p:tag name="KSO_WM_SLIDE_ID" val="custom20190925_4"/>
  <p:tag name="KSO_WM_SLIDE_ITEM_CNT" val="0"/>
  <p:tag name="KSO_WM_SLIDE_INDEX" val="4"/>
  <p:tag name="KSO_WM_TAG_VERSION" val="1.0"/>
  <p:tag name="KSO_WM_BEAUTIFY_FLAG" val="#wm#"/>
  <p:tag name="KSO_WM_TEMPLATE_CATEGORY" val="custom"/>
  <p:tag name="KSO_WM_TEMPLATE_INDEX" val="20190925"/>
  <p:tag name="KSO_WM_SLIDE_TYPE" val="text"/>
  <p:tag name="KSO_WM_SLIDE_SUBTYPE" val="pureTxt"/>
  <p:tag name="KSO_WM_SLIDE_SIZE" val="854*465"/>
  <p:tag name="KSO_WM_SLIDE_POSITION" val="52*34"/>
  <p:tag name="KSO_WM_SLIDE_LAYOUT" val="a_f"/>
  <p:tag name="KSO_WM_SLIDE_LAYOUT_CNT" val="1_1"/>
  <p:tag name="KSO_WM_TEMPLATE_SUBCATEGORY" val="0"/>
  <p:tag name="KSO_WM_SLIDE_COLORSCHEME_VERSION" val="3.2"/>
  <p:tag name="KSO_WM_SLIDE_BK_DARK_LIGHT" val="2"/>
  <p:tag name="KSO_WM_SLIDE_BACKGROUND_TYPE" val="general"/>
</p:tagLst>
</file>

<file path=ppt/tags/tag27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991_7*a*1"/>
  <p:tag name="KSO_WM_TEMPLATE_CATEGORY" val="custom"/>
  <p:tag name="KSO_WM_TEMPLATE_INDEX" val="20223991"/>
  <p:tag name="KSO_WM_UNIT_LAYERLEVEL" val="1"/>
  <p:tag name="KSO_WM_TAG_VERSION" val="1.0"/>
  <p:tag name="KSO_WM_BEAUTIFY_FLAG" val="#wm#"/>
  <p:tag name="KSO_WM_UNIT_DEFAULT_FONT" val="44;48;2"/>
  <p:tag name="KSO_WM_UNIT_BLOCK" val="0"/>
  <p:tag name="KSO_WM_UNIT_DEC_AREA_ID" val="ffdfdb4c5cdf4a8f8548663034c950ed"/>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Lst>
</file>

<file path=ppt/tags/tag273.xml><?xml version="1.0" encoding="utf-8"?>
<p:tagLst xmlns:p="http://schemas.openxmlformats.org/presentationml/2006/main">
  <p:tag name="KSO_WM_UNIT_PRESET_TEXT" val="01"/>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23991_7*e*1"/>
  <p:tag name="KSO_WM_TEMPLATE_CATEGORY" val="custom"/>
  <p:tag name="KSO_WM_TEMPLATE_INDEX" val="20223991"/>
  <p:tag name="KSO_WM_UNIT_LAYERLEVEL" val="1"/>
  <p:tag name="KSO_WM_TAG_VERSION" val="1.0"/>
  <p:tag name="KSO_WM_BEAUTIFY_FLAG" val="#wm#"/>
  <p:tag name="KSO_WM_UNIT_DEFAULT_FONT" val="72;80;2"/>
  <p:tag name="KSO_WM_UNIT_BLOCK" val="0"/>
  <p:tag name="KSO_WM_UNIT_DEC_AREA_ID" val="9639ca357eae4bd896f6bf17b29818c5"/>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
  <p:tag name="KSO_WM_UNIT_TEXT_FILL_FORE_SCHEMECOLOR_INDEX" val="5"/>
  <p:tag name="KSO_WM_UNIT_TEXT_FILL_TYPE" val="1"/>
</p:tagLst>
</file>

<file path=ppt/tags/tag274.xml><?xml version="1.0" encoding="utf-8"?>
<p:tagLst xmlns:p="http://schemas.openxmlformats.org/presentationml/2006/main">
  <p:tag name="KSO_WM_BEAUTIFY_FLAG" val="#wm#"/>
  <p:tag name="KSO_WM_TEMPLATE_CATEGORY" val="custom"/>
  <p:tag name="KSO_WM_TEMPLATE_INDEX" val="20223991"/>
  <p:tag name="KSO_WM_SLIDE_ID" val="custom20223991_7"/>
  <p:tag name="KSO_WM_TEMPLATE_SUBCATEGORY" val="21"/>
  <p:tag name="KSO_WM_TEMPLATE_MASTER_TYPE" val="1"/>
  <p:tag name="KSO_WM_TEMPLATE_COLOR_TYPE" val="1"/>
  <p:tag name="KSO_WM_SLIDE_ITEM_CNT" val="0"/>
  <p:tag name="KSO_WM_SLIDE_INDEX" val="7"/>
  <p:tag name="KSO_WM_TAG_VERSION" val="1.0"/>
  <p:tag name="KSO_WM_SLIDE_LAYOUT" val="a_b_e_f"/>
  <p:tag name="KSO_WM_SLIDE_LAYOUT_CNT" val="1_1_1_1"/>
  <p:tag name="KSO_WM_CHIP_INFOS" val="{&quot;type&quot;:0,&quot;layout_type&quot;:&quot;1_NF_LC_33&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268a7a1da0106d1f9f2d0e4"/>
  <p:tag name="KSO_WM_CHIP_FILLPROP" val="[[{&quot;text_align&quot;:&quot;lm&quot;,&quot;text_direction&quot;:&quot;horizontal&quot;,&quot;support_big_font&quot;:false,&quot;picture_toward&quot;:0,&quot;picture_dockside&quot;:[],&quot;fill_id&quot;:&quot;b51e49d78e2840159d21236ca6b0e09a&quot;,&quot;fill_align&quot;:&quot;lm&quot;,&quot;chip_types&quot;:[&quot;header&quot;]}],[{&quot;text_align&quot;:&quot;rm&quot;,&quot;text_direction&quot;:&quot;horizontal&quot;,&quot;support_big_font&quot;:false,&quot;picture_toward&quot;:0,&quot;picture_dockside&quot;:[],&quot;fill_id&quot;:&quot;b51e49d78e2840159d21236ca6b0e09a&quot;,&quot;fill_align&quot;:&quot;rt&quot;,&quot;chip_types&quot;:[&quot;header&quot;]}],[{&quot;text_align&quot;:&quot;rm&quot;,&quot;text_direction&quot;:&quot;horizontal&quot;,&quot;support_big_font&quot;:false,&quot;picture_toward&quot;:0,&quot;picture_dockside&quot;:[],&quot;fill_id&quot;:&quot;b51e49d78e2840159d21236ca6b0e09a&quot;,&quot;fill_align&quot;:&quot;rb&quot;,&quot;chip_types&quot;:[&quot;header&quot;]}],[{&quot;text_align&quot;:&quot;rm&quot;,&quot;text_direction&quot;:&quot;horizontal&quot;,&quot;support_big_font&quot;:false,&quot;picture_toward&quot;:0,&quot;picture_dockside&quot;:[],&quot;fill_id&quot;:&quot;b51e49d78e2840159d21236ca6b0e09a&quot;,&quot;fill_align&quot;:&quot;rm&quot;,&quot;chip_types&quot;:[&quot;header&quot;]}],[{&quot;text_align&quot;:&quot;lm&quot;,&quot;text_direction&quot;:&quot;horizontal&quot;,&quot;support_big_font&quot;:false,&quot;picture_toward&quot;:0,&quot;picture_dockside&quot;:[],&quot;fill_id&quot;:&quot;b51e49d78e2840159d21236ca6b0e09a&quot;,&quot;fill_align&quot;:&quot;lt&quot;,&quot;chip_types&quot;:[&quot;header&quot;]}],[{&quot;text_align&quot;:&quot;l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m&quot;,&quot;chip_types&quot;:[&quot;header&quot;]}],[{&quot;text_align&quot;:&quot;cm&quot;,&quot;text_direction&quot;:&quot;horizontal&quot;,&quot;support_big_font&quot;:false,&quot;picture_toward&quot;:0,&quot;picture_dockside&quot;:[],&quot;fill_id&quot;:&quot;b51e49d78e2840159d21236ca6b0e09a&quot;,&quot;fill_align&quot;:&quot;lt&quot;,&quot;chip_types&quot;:[&quot;header&quot;]}],[{&quot;text_align&quot;:&quot;cm&quot;,&quot;text_direction&quot;:&quot;horizontal&quot;,&quot;support_big_font&quot;:false,&quot;picture_toward&quot;:0,&quot;picture_dockside&quot;:[],&quot;fill_id&quot;:&quot;b51e49d78e2840159d21236ca6b0e09a&quot;,&quot;fill_align&quot;:&quot;cm&quot;,&quot;chip_types&quot;:[&quot;header&quot;]}],[{&quot;text_align&quot;:&quot;cm&quot;,&quot;text_direction&quot;:&quot;horizontal&quot;,&quot;support_big_font&quot;:false,&quot;picture_toward&quot;:0,&quot;picture_dockside&quot;:[],&quot;fill_id&quot;:&quot;b51e49d78e2840159d21236ca6b0e09a&quot;,&quot;fill_align&quot;:&quot;ct&quot;,&quot;chip_types&quot;:[&quot;header&quot;]}],[{&quot;text_align&quot;:&quot;cm&quot;,&quot;text_direction&quot;:&quot;horizontal&quot;,&quot;support_big_font&quot;:false,&quot;picture_toward&quot;:0,&quot;picture_dockside&quot;:[],&quot;fill_id&quot;:&quot;b51e49d78e2840159d21236ca6b0e09a&quot;,&quot;fill_align&quot;:&quot;cb&quot;,&quot;chip_types&quot;:[&quot;header&quot;]}],[{&quot;text_align&quot;:&quot;lm&quot;,&quot;text_direction&quot;:&quot;horizontal&quot;,&quot;support_big_font&quot;:false,&quot;picture_toward&quot;:0,&quot;picture_dockside&quot;:[],&quot;fill_id&quot;:&quot;b51e49d78e2840159d21236ca6b0e09a&quot;,&quot;fill_align&quot;:&quot;cm&quot;,&quot;chip_types&quot;:[&quot;header&quot;]}],[{&quot;text_align&quot;:&quot;lm&quot;,&quot;text_direction&quot;:&quot;horizontal&quot;,&quot;support_big_font&quot;:false,&quot;picture_toward&quot;:0,&quot;picture_dockside&quot;:[],&quot;fill_id&quot;:&quot;b51e49d78e2840159d21236ca6b0e09a&quot;,&quot;fill_align&quot;:&quot;ct&quot;,&quot;chip_types&quot;:[&quot;header&quot;]}],[{&quot;text_align&quot;:&quot;lm&quot;,&quot;text_direction&quot;:&quot;horizontal&quot;,&quot;support_big_font&quot;:false,&quot;picture_toward&quot;:0,&quot;picture_dockside&quot;:[],&quot;fill_id&quot;:&quot;b51e49d78e2840159d21236ca6b0e09a&quot;,&quot;fill_align&quot;:&quot;cb&quot;,&quot;chip_types&quot;:[&quot;header&quot;]}]]"/>
  <p:tag name="KSO_WM_CHIP_DECFILLPROP" val="[]"/>
  <p:tag name="KSO_WM_CHIP_GROUPID" val="6268a7a1da0106d1f9f2d0e6"/>
  <p:tag name="KSO_WM_SLIDE_LAYOUT_INFO" val="{&quot;id&quot;:&quot;2022-07-20T14:41:55&quot;,&quot;margin&quot;:{&quot;bottom&quot;:4.1310629844665527,&quot;left&quot;:1.8093225955963135,&quot;right&quot;:17.185142517089844,&quot;top&quot;:4.1310276985168457},&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d7a3af02b43a043dd6676b"/>
  <p:tag name="KSO_WM_TEMPLATE_ASSEMBLE_GROUPID" val="62d7649102b43a043dd499da"/>
</p:tagLst>
</file>

<file path=ppt/tags/tag275.xml><?xml version="1.0" encoding="utf-8"?>
<p:tagLst xmlns:p="http://schemas.openxmlformats.org/presentationml/2006/main">
  <p:tag name="KSO_WM_UNIT_TABLE_BEAUTIFY" val="smartTable{96547639-6980-4878-8ac2-4745e148343b}"/>
  <p:tag name="TABLE_ENDDRAG_ORIGIN_RECT" val="840*439"/>
  <p:tag name="TABLE_ENDDRAG_RECT" val="55*54*840*439"/>
</p:tagLst>
</file>

<file path=ppt/tags/tag276.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277.xml><?xml version="1.0" encoding="utf-8"?>
<p:tagLst xmlns:p="http://schemas.openxmlformats.org/presentationml/2006/main">
  <p:tag name="KSO_WM_UNIT_TABLE_BEAUTIFY" val="smartTable{d5af6d7b-a45c-4c8d-8512-5bccae7d24bc}"/>
  <p:tag name="TABLE_ENDDRAG_ORIGIN_RECT" val="812*437"/>
  <p:tag name="TABLE_ENDDRAG_RECT" val="79*46*812*437"/>
</p:tagLst>
</file>

<file path=ppt/tags/tag278.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279.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28.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17*i*1"/>
  <p:tag name="KSO_WM_BEAUTIFY_FLAG" val="#wm#"/>
  <p:tag name="KSO_WM_TAG_VERSION" val="1.0"/>
  <p:tag name="KSO_WM_CHIP_GROUPID" val="62d7649102b43a043dd499da"/>
  <p:tag name="KSO_WM_CHIP_XID" val="62d7668802b43a043dd4c16e"/>
  <p:tag name="KSO_WM_UNIT_DEC_AREA_ID" val="aa40b36129f74feebfe2ebb07d78f0e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99d471ce02c4c9a96fed8a60a57c537"/>
</p:tagLst>
</file>

<file path=ppt/tags/tag280.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1.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2.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3.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4.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5.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00703_1*i*1"/>
  <p:tag name="KSO_WM_TEMPLATE_CATEGORY" val="diagram"/>
  <p:tag name="KSO_WM_TEMPLATE_INDEX" val="20200703"/>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287.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88.xml><?xml version="1.0" encoding="utf-8"?>
<p:tagLst xmlns:p="http://schemas.openxmlformats.org/presentationml/2006/main">
  <p:tag name="KSO_WM_UNIT_PLACING_PICTURE_USER_VIEWPORT" val="{&quot;height&quot;:10454,&quot;width&quot;:7062}"/>
</p:tagLst>
</file>

<file path=ppt/tags/tag289.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9.xml><?xml version="1.0" encoding="utf-8"?>
<p:tagLst xmlns:p="http://schemas.openxmlformats.org/presentationml/2006/main">
  <p:tag name="KSO_WM_UNIT_SUBTYPE" val="u"/>
  <p:tag name="KSO_WM_TEMPLATE_CATEGORY" val="chip"/>
  <p:tag name="KSO_WM_TEMPLATE_INDEX" val="20223991"/>
  <p:tag name="KSO_WM_UNIT_TYPE" val="i"/>
  <p:tag name="KSO_WM_UNIT_INDEX" val="1"/>
  <p:tag name="KSO_WM_UNIT_ID" val="chip20223991_18*i*1"/>
  <p:tag name="KSO_WM_BEAUTIFY_FLAG" val="#wm#"/>
  <p:tag name="KSO_WM_TAG_VERSION" val="1.0"/>
  <p:tag name="KSO_WM_CHIP_GROUPID" val="62d7649102b43a043dd499da"/>
  <p:tag name="KSO_WM_CHIP_XID" val="62d7668802b43a043dd4c138"/>
  <p:tag name="KSO_WM_UNIT_DEC_AREA_ID" val="871fa71043de4fc0a66e514e3b329d6c"/>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2afa010fdfdc482298c84beb5e88f531"/>
</p:tagLst>
</file>

<file path=ppt/tags/tag290.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91.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92.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93.xml><?xml version="1.0" encoding="utf-8"?>
<p:tagLst xmlns:p="http://schemas.openxmlformats.org/presentationml/2006/main">
  <p:tag name="KSO_WM_SLIDE_ID" val="diagram20200703_1"/>
  <p:tag name="KSO_WM_TEMPLATE_SUBCATEGORY" val="0"/>
  <p:tag name="KSO_WM_TEMPLATE_MASTER_TYPE" val="0"/>
  <p:tag name="KSO_WM_TEMPLATE_COLOR_TYPE" val="1"/>
  <p:tag name="KSO_WM_SLIDE_TYPE" val="text"/>
  <p:tag name="KSO_WM_SLIDE_SUBTYPE" val="diag"/>
  <p:tag name="KSO_WM_SLIDE_ITEM_CNT" val="4"/>
  <p:tag name="KSO_WM_SLIDE_INDEX" val="1"/>
  <p:tag name="KSO_WM_SLIDE_SIZE" val="481.297*367.112"/>
  <p:tag name="KSO_WM_SLIDE_POSITION" val="445.765*140.565"/>
  <p:tag name="KSO_WM_DIAGRAM_GROUP_CODE" val="l1-1"/>
  <p:tag name="KSO_WM_SLIDE_DIAGTYPE" val="l"/>
  <p:tag name="KSO_WM_TAG_VERSION" val="1.0"/>
  <p:tag name="KSO_WM_BEAUTIFY_FLAG" val="#wm#"/>
  <p:tag name="KSO_WM_TEMPLATE_CATEGORY" val="diagram"/>
  <p:tag name="KSO_WM_TEMPLATE_INDEX" val="20200703"/>
  <p:tag name="KSO_WM_SLIDE_LAYOUT" val="a_d_l"/>
  <p:tag name="KSO_WM_SLIDE_LAYOUT_CNT" val="1_1_1"/>
  <p:tag name="KSO_WM_SPECIAL_SOURCE" val="bdnull"/>
</p:tagLst>
</file>

<file path=ppt/tags/tag294.xml><?xml version="1.0" encoding="utf-8"?>
<p:tagLst xmlns:p="http://schemas.openxmlformats.org/presentationml/2006/main">
  <p:tag name="KSO_WM_UNIT_ISCONTENTSTITLE" val="0"/>
  <p:tag name="KSO_WM_UNIT_VALUE" val="11"/>
  <p:tag name="KSO_WM_UNIT_HIGHLIGHT" val="0"/>
  <p:tag name="KSO_WM_UNIT_COMPATIBLE" val="0"/>
  <p:tag name="KSO_WM_UNIT_TYPE" val="a"/>
  <p:tag name="KSO_WM_UNIT_INDEX" val="1"/>
  <p:tag name="KSO_WM_UNIT_ID" val="custom20190790_3*a*1"/>
  <p:tag name="KSO_WM_TEMPLATE_CATEGORY" val="custom"/>
  <p:tag name="KSO_WM_TEMPLATE_INDEX" val="20190790"/>
  <p:tag name="KSO_WM_UNIT_LAYERLEVEL" val="1"/>
  <p:tag name="KSO_WM_TAG_VERSION" val="1.0"/>
  <p:tag name="KSO_WM_BEAUTIFY_FLAG" val="#wm#"/>
  <p:tag name="KSO_WM_UNIT_PRESET_TEXT" val="单击此处添加标题"/>
  <p:tag name="KSO_WM_UNIT_NOCLEAR" val="0"/>
  <p:tag name="KSO_WM_UNIT_DIAGRAM_ISNUMVISUAL" val="0"/>
  <p:tag name="KSO_WM_UNIT_DIAGRAM_ISREFERUNIT" val="0"/>
  <p:tag name="KSO_WM_UNIT_COLOR_SCHEME_SHAPE_ID" val="5"/>
  <p:tag name="KSO_WM_UNIT_COLOR_SCHEME_PARENT_PAGE" val="0_3"/>
</p:tagLst>
</file>

<file path=ppt/tags/tag295.xml><?xml version="1.0" encoding="utf-8"?>
<p:tagLst xmlns:p="http://schemas.openxmlformats.org/presentationml/2006/main">
  <p:tag name="KSO_WM_SLIDE_ID" val="custom20190790_3"/>
  <p:tag name="KSO_WM_SLIDE_ITEM_CNT" val="0"/>
  <p:tag name="KSO_WM_SLIDE_INDEX" val="3"/>
  <p:tag name="KSO_WM_TAG_VERSION" val="1.0"/>
  <p:tag name="KSO_WM_BEAUTIFY_FLAG" val="#wm#"/>
  <p:tag name="KSO_WM_TEMPLATE_CATEGORY" val="custom"/>
  <p:tag name="KSO_WM_TEMPLATE_INDEX" val="20190790"/>
  <p:tag name="KSO_WM_SLIDE_TYPE" val="sectionTitle"/>
  <p:tag name="KSO_WM_SLIDE_SUBTYPE" val="pureTxt"/>
  <p:tag name="KSO_WM_SLIDE_LAYOUT" val="a_b_e"/>
  <p:tag name="KSO_WM_SLIDE_LAYOUT_CNT" val="1_1_1"/>
  <p:tag name="KSO_WM_TEMPLATE_SUBCATEGORY" val="0"/>
  <p:tag name="KSO_WM_SLIDE_COLORSCHEME_VERSION" val="3.2"/>
  <p:tag name="KSO_WM_SLIDE_BACKGROUND_SUBSTITUTE_COLOR" val="15921906"/>
  <p:tag name="KSO_WM_SPECIAL_SOURCE" val="bdnull"/>
</p:tagLst>
</file>

<file path=ppt/tags/tag296.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297.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298.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299.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19*i*1"/>
  <p:tag name="KSO_WM_BEAUTIFY_FLAG" val="#wm#"/>
  <p:tag name="KSO_WM_TAG_VERSION" val="1.0"/>
  <p:tag name="KSO_WM_CHIP_GROUPID" val="62d7649102b43a043dd499da"/>
  <p:tag name="KSO_WM_CHIP_XID" val="62d7668802b43a043dd4c094"/>
  <p:tag name="KSO_WM_UNIT_DEC_AREA_ID" val="ba7a953e580942a4816fbd42f87c5e3a"/>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8a84f834207f4f7b939257ecc26ee934"/>
</p:tagLst>
</file>

<file path=ppt/tags/tag300.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301.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302.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303.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304.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305.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306.xml><?xml version="1.0" encoding="utf-8"?>
<p:tagLst xmlns:p="http://schemas.openxmlformats.org/presentationml/2006/main">
  <p:tag name="KSO_WM_TAG_VERSION" val="1.0"/>
  <p:tag name="KSO_WM_BEAUTIFY_FLAG" val="#wm#"/>
  <p:tag name="KSO_WM_TEMPLATE_CATEGORY" val="custom"/>
  <p:tag name="KSO_WM_TEMPLATE_INDEX" val="160174"/>
  <p:tag name="KSO_WM_UNIT_TYPE" val="a"/>
  <p:tag name="KSO_WM_UNIT_INDEX" val="1"/>
  <p:tag name="KSO_WM_UNIT_ID" val="custom160174_23*a*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24"/>
</p:tagLst>
</file>

<file path=ppt/tags/tag307.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30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991_7*a*1"/>
  <p:tag name="KSO_WM_TEMPLATE_CATEGORY" val="custom"/>
  <p:tag name="KSO_WM_TEMPLATE_INDEX" val="20223991"/>
  <p:tag name="KSO_WM_UNIT_LAYERLEVEL" val="1"/>
  <p:tag name="KSO_WM_TAG_VERSION" val="1.0"/>
  <p:tag name="KSO_WM_BEAUTIFY_FLAG" val="#wm#"/>
  <p:tag name="KSO_WM_UNIT_DEFAULT_FONT" val="44;48;2"/>
  <p:tag name="KSO_WM_UNIT_BLOCK" val="0"/>
  <p:tag name="KSO_WM_UNIT_DEC_AREA_ID" val="ffdfdb4c5cdf4a8f8548663034c950ed"/>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Lst>
</file>

<file path=ppt/tags/tag309.xml><?xml version="1.0" encoding="utf-8"?>
<p:tagLst xmlns:p="http://schemas.openxmlformats.org/presentationml/2006/main">
  <p:tag name="KSO_WM_UNIT_PRESET_TEXT" val="01"/>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23991_7*e*1"/>
  <p:tag name="KSO_WM_TEMPLATE_CATEGORY" val="custom"/>
  <p:tag name="KSO_WM_TEMPLATE_INDEX" val="20223991"/>
  <p:tag name="KSO_WM_UNIT_LAYERLEVEL" val="1"/>
  <p:tag name="KSO_WM_TAG_VERSION" val="1.0"/>
  <p:tag name="KSO_WM_BEAUTIFY_FLAG" val="#wm#"/>
  <p:tag name="KSO_WM_UNIT_DEFAULT_FONT" val="72;80;2"/>
  <p:tag name="KSO_WM_UNIT_BLOCK" val="0"/>
  <p:tag name="KSO_WM_UNIT_DEC_AREA_ID" val="9639ca357eae4bd896f6bf17b29818c5"/>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
  <p:tag name="KSO_WM_UNIT_TEXT_FILL_FORE_SCHEMECOLOR_INDEX" val="5"/>
  <p:tag name="KSO_WM_UNIT_TEXT_FILL_TYPE" val="1"/>
</p:tagLst>
</file>

<file path=ppt/tags/tag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0.xml><?xml version="1.0" encoding="utf-8"?>
<p:tagLst xmlns:p="http://schemas.openxmlformats.org/presentationml/2006/main">
  <p:tag name="KSO_WM_BEAUTIFY_FLAG" val="#wm#"/>
  <p:tag name="KSO_WM_TEMPLATE_CATEGORY" val="custom"/>
  <p:tag name="KSO_WM_TEMPLATE_INDEX" val="20223991"/>
  <p:tag name="KSO_WM_SLIDE_ID" val="custom20223991_7"/>
  <p:tag name="KSO_WM_TEMPLATE_SUBCATEGORY" val="21"/>
  <p:tag name="KSO_WM_TEMPLATE_MASTER_TYPE" val="1"/>
  <p:tag name="KSO_WM_TEMPLATE_COLOR_TYPE" val="1"/>
  <p:tag name="KSO_WM_SLIDE_ITEM_CNT" val="0"/>
  <p:tag name="KSO_WM_SLIDE_INDEX" val="7"/>
  <p:tag name="KSO_WM_TAG_VERSION" val="1.0"/>
  <p:tag name="KSO_WM_SLIDE_LAYOUT" val="a_b_e_f"/>
  <p:tag name="KSO_WM_SLIDE_LAYOUT_CNT" val="1_1_1_1"/>
  <p:tag name="KSO_WM_CHIP_INFOS" val="{&quot;type&quot;:0,&quot;layout_type&quot;:&quot;1_NF_LC_33&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268a7a1da0106d1f9f2d0e4"/>
  <p:tag name="KSO_WM_CHIP_FILLPROP" val="[[{&quot;text_align&quot;:&quot;lm&quot;,&quot;text_direction&quot;:&quot;horizontal&quot;,&quot;support_big_font&quot;:false,&quot;picture_toward&quot;:0,&quot;picture_dockside&quot;:[],&quot;fill_id&quot;:&quot;b51e49d78e2840159d21236ca6b0e09a&quot;,&quot;fill_align&quot;:&quot;lm&quot;,&quot;chip_types&quot;:[&quot;header&quot;]}],[{&quot;text_align&quot;:&quot;rm&quot;,&quot;text_direction&quot;:&quot;horizontal&quot;,&quot;support_big_font&quot;:false,&quot;picture_toward&quot;:0,&quot;picture_dockside&quot;:[],&quot;fill_id&quot;:&quot;b51e49d78e2840159d21236ca6b0e09a&quot;,&quot;fill_align&quot;:&quot;rt&quot;,&quot;chip_types&quot;:[&quot;header&quot;]}],[{&quot;text_align&quot;:&quot;rm&quot;,&quot;text_direction&quot;:&quot;horizontal&quot;,&quot;support_big_font&quot;:false,&quot;picture_toward&quot;:0,&quot;picture_dockside&quot;:[],&quot;fill_id&quot;:&quot;b51e49d78e2840159d21236ca6b0e09a&quot;,&quot;fill_align&quot;:&quot;rb&quot;,&quot;chip_types&quot;:[&quot;header&quot;]}],[{&quot;text_align&quot;:&quot;rm&quot;,&quot;text_direction&quot;:&quot;horizontal&quot;,&quot;support_big_font&quot;:false,&quot;picture_toward&quot;:0,&quot;picture_dockside&quot;:[],&quot;fill_id&quot;:&quot;b51e49d78e2840159d21236ca6b0e09a&quot;,&quot;fill_align&quot;:&quot;rm&quot;,&quot;chip_types&quot;:[&quot;header&quot;]}],[{&quot;text_align&quot;:&quot;lm&quot;,&quot;text_direction&quot;:&quot;horizontal&quot;,&quot;support_big_font&quot;:false,&quot;picture_toward&quot;:0,&quot;picture_dockside&quot;:[],&quot;fill_id&quot;:&quot;b51e49d78e2840159d21236ca6b0e09a&quot;,&quot;fill_align&quot;:&quot;lt&quot;,&quot;chip_types&quot;:[&quot;header&quot;]}],[{&quot;text_align&quot;:&quot;l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m&quot;,&quot;chip_types&quot;:[&quot;header&quot;]}],[{&quot;text_align&quot;:&quot;cm&quot;,&quot;text_direction&quot;:&quot;horizontal&quot;,&quot;support_big_font&quot;:false,&quot;picture_toward&quot;:0,&quot;picture_dockside&quot;:[],&quot;fill_id&quot;:&quot;b51e49d78e2840159d21236ca6b0e09a&quot;,&quot;fill_align&quot;:&quot;lt&quot;,&quot;chip_types&quot;:[&quot;header&quot;]}],[{&quot;text_align&quot;:&quot;cm&quot;,&quot;text_direction&quot;:&quot;horizontal&quot;,&quot;support_big_font&quot;:false,&quot;picture_toward&quot;:0,&quot;picture_dockside&quot;:[],&quot;fill_id&quot;:&quot;b51e49d78e2840159d21236ca6b0e09a&quot;,&quot;fill_align&quot;:&quot;cm&quot;,&quot;chip_types&quot;:[&quot;header&quot;]}],[{&quot;text_align&quot;:&quot;cm&quot;,&quot;text_direction&quot;:&quot;horizontal&quot;,&quot;support_big_font&quot;:false,&quot;picture_toward&quot;:0,&quot;picture_dockside&quot;:[],&quot;fill_id&quot;:&quot;b51e49d78e2840159d21236ca6b0e09a&quot;,&quot;fill_align&quot;:&quot;ct&quot;,&quot;chip_types&quot;:[&quot;header&quot;]}],[{&quot;text_align&quot;:&quot;cm&quot;,&quot;text_direction&quot;:&quot;horizontal&quot;,&quot;support_big_font&quot;:false,&quot;picture_toward&quot;:0,&quot;picture_dockside&quot;:[],&quot;fill_id&quot;:&quot;b51e49d78e2840159d21236ca6b0e09a&quot;,&quot;fill_align&quot;:&quot;cb&quot;,&quot;chip_types&quot;:[&quot;header&quot;]}],[{&quot;text_align&quot;:&quot;lm&quot;,&quot;text_direction&quot;:&quot;horizontal&quot;,&quot;support_big_font&quot;:false,&quot;picture_toward&quot;:0,&quot;picture_dockside&quot;:[],&quot;fill_id&quot;:&quot;b51e49d78e2840159d21236ca6b0e09a&quot;,&quot;fill_align&quot;:&quot;cm&quot;,&quot;chip_types&quot;:[&quot;header&quot;]}],[{&quot;text_align&quot;:&quot;lm&quot;,&quot;text_direction&quot;:&quot;horizontal&quot;,&quot;support_big_font&quot;:false,&quot;picture_toward&quot;:0,&quot;picture_dockside&quot;:[],&quot;fill_id&quot;:&quot;b51e49d78e2840159d21236ca6b0e09a&quot;,&quot;fill_align&quot;:&quot;ct&quot;,&quot;chip_types&quot;:[&quot;header&quot;]}],[{&quot;text_align&quot;:&quot;lm&quot;,&quot;text_direction&quot;:&quot;horizontal&quot;,&quot;support_big_font&quot;:false,&quot;picture_toward&quot;:0,&quot;picture_dockside&quot;:[],&quot;fill_id&quot;:&quot;b51e49d78e2840159d21236ca6b0e09a&quot;,&quot;fill_align&quot;:&quot;cb&quot;,&quot;chip_types&quot;:[&quot;header&quot;]}]]"/>
  <p:tag name="KSO_WM_CHIP_DECFILLPROP" val="[]"/>
  <p:tag name="KSO_WM_CHIP_GROUPID" val="6268a7a1da0106d1f9f2d0e6"/>
  <p:tag name="KSO_WM_SLIDE_LAYOUT_INFO" val="{&quot;id&quot;:&quot;2022-07-20T14:41:55&quot;,&quot;margin&quot;:{&quot;bottom&quot;:4.1310629844665527,&quot;left&quot;:1.8093225955963135,&quot;right&quot;:17.185142517089844,&quot;top&quot;:4.1310276985168457},&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d7a3af02b43a043dd6676b"/>
  <p:tag name="KSO_WM_TEMPLATE_ASSEMBLE_GROUPID" val="62d7649102b43a043dd499da"/>
</p:tagLst>
</file>

<file path=ppt/tags/tag311.xml><?xml version="1.0" encoding="utf-8"?>
<p:tagLst xmlns:p="http://schemas.openxmlformats.org/presentationml/2006/main">
  <p:tag name="KSO_WM_UNIT_TABLE_BEAUTIFY" val="smartTable{142f106a-2e27-4da2-b42a-8a878f12fa57}"/>
</p:tagLst>
</file>

<file path=ppt/tags/tag312.xml><?xml version="1.0" encoding="utf-8"?>
<p:tagLst xmlns:p="http://schemas.openxmlformats.org/presentationml/2006/main">
  <p:tag name="KSO_WM_UNIT_TABLE_BEAUTIFY" val="smartTable{30f19d50-5a95-429c-be9b-4bdd382051c8}"/>
  <p:tag name="TABLE_ENDDRAG_ORIGIN_RECT" val="525*251"/>
  <p:tag name="TABLE_ENDDRAG_RECT" val="256*168*525*251"/>
</p:tagLst>
</file>

<file path=ppt/tags/tag313.xml><?xml version="1.0" encoding="utf-8"?>
<p:tagLst xmlns:p="http://schemas.openxmlformats.org/presentationml/2006/main">
  <p:tag name="KSO_WM_UNIT_TABLE_BEAUTIFY" val="smartTable{2474705e-5c3a-4013-bcb7-acc515d5b5b1}"/>
  <p:tag name="TABLE_ENDDRAG_ORIGIN_RECT" val="582*366"/>
  <p:tag name="TABLE_ENDDRAG_RECT" val="129*68*582*366"/>
</p:tagLst>
</file>

<file path=ppt/tags/tag314.xml><?xml version="1.0" encoding="utf-8"?>
<p:tagLst xmlns:p="http://schemas.openxmlformats.org/presentationml/2006/main">
  <p:tag name="KSO_WM_UNIT_TABLE_BEAUTIFY" val="smartTable{26a1ba3a-9052-4185-84ce-b6d8af90cba1}"/>
  <p:tag name="TABLE_ENDDRAG_ORIGIN_RECT" val="532*295"/>
  <p:tag name="TABLE_ENDDRAG_RECT" val="279*197*532*295"/>
</p:tagLst>
</file>

<file path=ppt/tags/tag315.xml><?xml version="1.0" encoding="utf-8"?>
<p:tagLst xmlns:p="http://schemas.openxmlformats.org/presentationml/2006/main">
  <p:tag name="KSO_WM_UNIT_TABLE_BEAUTIFY" val="smartTable{22acb338-b5dd-4bd7-ab4c-0bebe2ff3999}"/>
  <p:tag name="TABLE_ENDDRAG_ORIGIN_RECT" val="539*387"/>
  <p:tag name="TABLE_ENDDRAG_RECT" val="282*120*539*387"/>
</p:tagLst>
</file>

<file path=ppt/tags/tag316.xml><?xml version="1.0" encoding="utf-8"?>
<p:tagLst xmlns:p="http://schemas.openxmlformats.org/presentationml/2006/main">
  <p:tag name="KSO_WM_UNIT_TABLE_BEAUTIFY" val="smartTable{b5ba1361-6bb5-49f9-b558-a0518a19bda1}"/>
  <p:tag name="TABLE_ENDDRAG_ORIGIN_RECT" val="529*312"/>
  <p:tag name="TABLE_ENDDRAG_RECT" val="234*138*529*312"/>
</p:tagLst>
</file>

<file path=ppt/tags/tag31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991_7*a*1"/>
  <p:tag name="KSO_WM_TEMPLATE_CATEGORY" val="custom"/>
  <p:tag name="KSO_WM_TEMPLATE_INDEX" val="20223991"/>
  <p:tag name="KSO_WM_UNIT_LAYERLEVEL" val="1"/>
  <p:tag name="KSO_WM_TAG_VERSION" val="1.0"/>
  <p:tag name="KSO_WM_BEAUTIFY_FLAG" val="#wm#"/>
  <p:tag name="KSO_WM_UNIT_DEFAULT_FONT" val="44;48;2"/>
  <p:tag name="KSO_WM_UNIT_BLOCK" val="0"/>
  <p:tag name="KSO_WM_UNIT_DEC_AREA_ID" val="ffdfdb4c5cdf4a8f8548663034c950ed"/>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Lst>
</file>

<file path=ppt/tags/tag318.xml><?xml version="1.0" encoding="utf-8"?>
<p:tagLst xmlns:p="http://schemas.openxmlformats.org/presentationml/2006/main">
  <p:tag name="KSO_WM_UNIT_PRESET_TEXT" val="01"/>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23991_7*e*1"/>
  <p:tag name="KSO_WM_TEMPLATE_CATEGORY" val="custom"/>
  <p:tag name="KSO_WM_TEMPLATE_INDEX" val="20223991"/>
  <p:tag name="KSO_WM_UNIT_LAYERLEVEL" val="1"/>
  <p:tag name="KSO_WM_TAG_VERSION" val="1.0"/>
  <p:tag name="KSO_WM_BEAUTIFY_FLAG" val="#wm#"/>
  <p:tag name="KSO_WM_UNIT_DEFAULT_FONT" val="72;80;2"/>
  <p:tag name="KSO_WM_UNIT_BLOCK" val="0"/>
  <p:tag name="KSO_WM_UNIT_DEC_AREA_ID" val="9639ca357eae4bd896f6bf17b29818c5"/>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
  <p:tag name="KSO_WM_UNIT_TEXT_FILL_FORE_SCHEMECOLOR_INDEX" val="5"/>
  <p:tag name="KSO_WM_UNIT_TEXT_FILL_TYPE" val="1"/>
</p:tagLst>
</file>

<file path=ppt/tags/tag319.xml><?xml version="1.0" encoding="utf-8"?>
<p:tagLst xmlns:p="http://schemas.openxmlformats.org/presentationml/2006/main">
  <p:tag name="KSO_WM_BEAUTIFY_FLAG" val="#wm#"/>
  <p:tag name="KSO_WM_TEMPLATE_CATEGORY" val="custom"/>
  <p:tag name="KSO_WM_TEMPLATE_INDEX" val="20223991"/>
  <p:tag name="KSO_WM_SLIDE_ID" val="custom20223991_7"/>
  <p:tag name="KSO_WM_TEMPLATE_SUBCATEGORY" val="21"/>
  <p:tag name="KSO_WM_TEMPLATE_MASTER_TYPE" val="1"/>
  <p:tag name="KSO_WM_TEMPLATE_COLOR_TYPE" val="1"/>
  <p:tag name="KSO_WM_SLIDE_ITEM_CNT" val="0"/>
  <p:tag name="KSO_WM_SLIDE_INDEX" val="7"/>
  <p:tag name="KSO_WM_TAG_VERSION" val="1.0"/>
  <p:tag name="KSO_WM_SLIDE_LAYOUT" val="a_b_e_f"/>
  <p:tag name="KSO_WM_SLIDE_LAYOUT_CNT" val="1_1_1_1"/>
  <p:tag name="KSO_WM_CHIP_INFOS" val="{&quot;type&quot;:0,&quot;layout_type&quot;:&quot;1_NF_LC_33&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268a7a1da0106d1f9f2d0e4"/>
  <p:tag name="KSO_WM_CHIP_FILLPROP" val="[[{&quot;text_align&quot;:&quot;lm&quot;,&quot;text_direction&quot;:&quot;horizontal&quot;,&quot;support_big_font&quot;:false,&quot;picture_toward&quot;:0,&quot;picture_dockside&quot;:[],&quot;fill_id&quot;:&quot;b51e49d78e2840159d21236ca6b0e09a&quot;,&quot;fill_align&quot;:&quot;lm&quot;,&quot;chip_types&quot;:[&quot;header&quot;]}],[{&quot;text_align&quot;:&quot;rm&quot;,&quot;text_direction&quot;:&quot;horizontal&quot;,&quot;support_big_font&quot;:false,&quot;picture_toward&quot;:0,&quot;picture_dockside&quot;:[],&quot;fill_id&quot;:&quot;b51e49d78e2840159d21236ca6b0e09a&quot;,&quot;fill_align&quot;:&quot;rt&quot;,&quot;chip_types&quot;:[&quot;header&quot;]}],[{&quot;text_align&quot;:&quot;rm&quot;,&quot;text_direction&quot;:&quot;horizontal&quot;,&quot;support_big_font&quot;:false,&quot;picture_toward&quot;:0,&quot;picture_dockside&quot;:[],&quot;fill_id&quot;:&quot;b51e49d78e2840159d21236ca6b0e09a&quot;,&quot;fill_align&quot;:&quot;rb&quot;,&quot;chip_types&quot;:[&quot;header&quot;]}],[{&quot;text_align&quot;:&quot;rm&quot;,&quot;text_direction&quot;:&quot;horizontal&quot;,&quot;support_big_font&quot;:false,&quot;picture_toward&quot;:0,&quot;picture_dockside&quot;:[],&quot;fill_id&quot;:&quot;b51e49d78e2840159d21236ca6b0e09a&quot;,&quot;fill_align&quot;:&quot;rm&quot;,&quot;chip_types&quot;:[&quot;header&quot;]}],[{&quot;text_align&quot;:&quot;lm&quot;,&quot;text_direction&quot;:&quot;horizontal&quot;,&quot;support_big_font&quot;:false,&quot;picture_toward&quot;:0,&quot;picture_dockside&quot;:[],&quot;fill_id&quot;:&quot;b51e49d78e2840159d21236ca6b0e09a&quot;,&quot;fill_align&quot;:&quot;lt&quot;,&quot;chip_types&quot;:[&quot;header&quot;]}],[{&quot;text_align&quot;:&quot;l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b&quot;,&quot;chip_types&quot;:[&quot;header&quot;]}],[{&quot;text_align&quot;:&quot;cm&quot;,&quot;text_direction&quot;:&quot;horizontal&quot;,&quot;support_big_font&quot;:false,&quot;picture_toward&quot;:0,&quot;picture_dockside&quot;:[],&quot;fill_id&quot;:&quot;b51e49d78e2840159d21236ca6b0e09a&quot;,&quot;fill_align&quot;:&quot;lm&quot;,&quot;chip_types&quot;:[&quot;header&quot;]}],[{&quot;text_align&quot;:&quot;cm&quot;,&quot;text_direction&quot;:&quot;horizontal&quot;,&quot;support_big_font&quot;:false,&quot;picture_toward&quot;:0,&quot;picture_dockside&quot;:[],&quot;fill_id&quot;:&quot;b51e49d78e2840159d21236ca6b0e09a&quot;,&quot;fill_align&quot;:&quot;lt&quot;,&quot;chip_types&quot;:[&quot;header&quot;]}],[{&quot;text_align&quot;:&quot;cm&quot;,&quot;text_direction&quot;:&quot;horizontal&quot;,&quot;support_big_font&quot;:false,&quot;picture_toward&quot;:0,&quot;picture_dockside&quot;:[],&quot;fill_id&quot;:&quot;b51e49d78e2840159d21236ca6b0e09a&quot;,&quot;fill_align&quot;:&quot;cm&quot;,&quot;chip_types&quot;:[&quot;header&quot;]}],[{&quot;text_align&quot;:&quot;cm&quot;,&quot;text_direction&quot;:&quot;horizontal&quot;,&quot;support_big_font&quot;:false,&quot;picture_toward&quot;:0,&quot;picture_dockside&quot;:[],&quot;fill_id&quot;:&quot;b51e49d78e2840159d21236ca6b0e09a&quot;,&quot;fill_align&quot;:&quot;ct&quot;,&quot;chip_types&quot;:[&quot;header&quot;]}],[{&quot;text_align&quot;:&quot;cm&quot;,&quot;text_direction&quot;:&quot;horizontal&quot;,&quot;support_big_font&quot;:false,&quot;picture_toward&quot;:0,&quot;picture_dockside&quot;:[],&quot;fill_id&quot;:&quot;b51e49d78e2840159d21236ca6b0e09a&quot;,&quot;fill_align&quot;:&quot;cb&quot;,&quot;chip_types&quot;:[&quot;header&quot;]}],[{&quot;text_align&quot;:&quot;lm&quot;,&quot;text_direction&quot;:&quot;horizontal&quot;,&quot;support_big_font&quot;:false,&quot;picture_toward&quot;:0,&quot;picture_dockside&quot;:[],&quot;fill_id&quot;:&quot;b51e49d78e2840159d21236ca6b0e09a&quot;,&quot;fill_align&quot;:&quot;cm&quot;,&quot;chip_types&quot;:[&quot;header&quot;]}],[{&quot;text_align&quot;:&quot;lm&quot;,&quot;text_direction&quot;:&quot;horizontal&quot;,&quot;support_big_font&quot;:false,&quot;picture_toward&quot;:0,&quot;picture_dockside&quot;:[],&quot;fill_id&quot;:&quot;b51e49d78e2840159d21236ca6b0e09a&quot;,&quot;fill_align&quot;:&quot;ct&quot;,&quot;chip_types&quot;:[&quot;header&quot;]}],[{&quot;text_align&quot;:&quot;lm&quot;,&quot;text_direction&quot;:&quot;horizontal&quot;,&quot;support_big_font&quot;:false,&quot;picture_toward&quot;:0,&quot;picture_dockside&quot;:[],&quot;fill_id&quot;:&quot;b51e49d78e2840159d21236ca6b0e09a&quot;,&quot;fill_align&quot;:&quot;cb&quot;,&quot;chip_types&quot;:[&quot;header&quot;]}]]"/>
  <p:tag name="KSO_WM_CHIP_DECFILLPROP" val="[]"/>
  <p:tag name="KSO_WM_CHIP_GROUPID" val="6268a7a1da0106d1f9f2d0e6"/>
  <p:tag name="KSO_WM_SLIDE_LAYOUT_INFO" val="{&quot;id&quot;:&quot;2022-07-20T14:41:55&quot;,&quot;margin&quot;:{&quot;bottom&quot;:4.1310629844665527,&quot;left&quot;:1.8093225955963135,&quot;right&quot;:17.185142517089844,&quot;top&quot;:4.1310276985168457},&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d7a3af02b43a043dd6676b"/>
  <p:tag name="KSO_WM_TEMPLATE_ASSEMBLE_GROUPID" val="62d7649102b43a043dd499da"/>
</p:tagLst>
</file>

<file path=ppt/tags/tag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0.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321.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322.xml><?xml version="1.0" encoding="utf-8"?>
<p:tagLst xmlns:p="http://schemas.openxmlformats.org/presentationml/2006/main">
  <p:tag name="KSO_WM_BEAUTIFY_FLAG" val="#wm#"/>
  <p:tag name="KSO_WM_TEMPLATE_CATEGORY" val="custom"/>
  <p:tag name="KSO_WM_TEMPLATE_INDEX" val="20190925"/>
  <p:tag name="KSO_WM_SPECIAL_SOURCE" val="bdnull"/>
</p:tagLst>
</file>

<file path=ppt/tags/tag323.xml><?xml version="1.0" encoding="utf-8"?>
<p:tagLst xmlns:p="http://schemas.openxmlformats.org/presentationml/2006/main">
  <p:tag name="COMMONDATA" val="eyJjb3VudCI6NjcsImhkaWQiOiJjODFiOWM4MzUxMmZjNDE3MjE0NTZmNTI4N2MxZDY0NiIsInVzZXJDb3VudCI6MX0="/>
  <p:tag name="KSO_WPP_MARK_KEY" val="35037109-dee3-482b-9ba9-2657df8195a3"/>
</p:tagLst>
</file>

<file path=ppt/tags/tag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23991_1*i*1"/>
  <p:tag name="KSO_WM_TEMPLATE_CATEGORY" val="custom"/>
  <p:tag name="KSO_WM_TEMPLATE_INDEX" val="20223991"/>
  <p:tag name="KSO_WM_UNIT_LAYERLEVEL" val="1"/>
  <p:tag name="KSO_WM_TAG_VERSION" val="1.0"/>
  <p:tag name="KSO_WM_BEAUTIFY_FLAG" val="#wm#"/>
  <p:tag name="KSO_WM_UNIT_BLOCK" val="0"/>
  <p:tag name="KSO_WM_UNIT_SM_LIMIT_TYPE" val="3"/>
  <p:tag name="KSO_WM_UNIT_DEC_AREA_ID" val="0b9da4b3f34d4e8399ad1d2aee45884e"/>
  <p:tag name="KSO_WM_UNIT_DECORATE_INFO" val="{&quot;DecorateInfoH&quot;:{&quot;IsAbs&quot;:true},&quot;DecorateInfoW&quot;:{&quot;IsAbs&quot;:false},&quot;DecorateInfoX&quot;:{&quot;IsAbs&quot;:true,&quot;Pos&quot;:1},&quot;DecorateInfoY&quot;:{&quot;IsAbs&quot;:true,&quot;Pos&quot;:0},&quot;ReferentInfo&quot;:{&quot;Id&quot;:&quot;9fa80086f6fc4c1c87bc7aceef8fd7a0&quot;,&quot;X&quot;:{&quot;Pos&quot;:1},&quot;Y&quot;:{&quot;Pos&quot;:2}},&quot;whChangeMode&quot;:0}"/>
  <p:tag name="KSO_WM_CHIP_GROUPID" val="6184fb2204b8904ebc644da0"/>
  <p:tag name="KSO_WM_CHIP_XID" val="6184fb2204b8904ebc644d9d"/>
  <p:tag name="KSO_WM_CHIP_FILLAREA_FILL_RULE" val="{&quot;fill_align&quot;:&quot;cb&quot;,&quot;fill_mode&quot;:&quot;adaptive&quot;,&quot;sacle_strategy&quot;:&quot;smart&quot;}"/>
  <p:tag name="KSO_WM_UNIT_DEC_SUPPORTCHANGEPIC" val="0"/>
  <p:tag name="KSO_WM_UNIT_DEC_CHANGEPICRESERVED" val="0"/>
  <p:tag name="KSO_WM_ASSEMBLE_CHIP_INDEX" val="3be7d928d81f4dc5a57f31ab67150685"/>
  <p:tag name="KSO_WM_UNIT_LINE_FORE_SCHEMECOLOR_INDEX_BRIGHTNESS" val="0"/>
  <p:tag name="KSO_WM_UNIT_LINE_FORE_SCHEMECOLOR_INDEX" val="5"/>
  <p:tag name="KSO_WM_UNIT_LINE_FILL_TYPE" val="2"/>
  <p:tag name="KSO_WM_TEMPLATE_ASSEMBLE_XID" val="62d7a3af02b43a043dd6676b"/>
  <p:tag name="KSO_WM_TEMPLATE_ASSEMBLE_GROUPID" val="62d7649102b43a043dd499da"/>
</p:tagLst>
</file>

<file path=ppt/tags/tag3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991_1*a*1"/>
  <p:tag name="KSO_WM_TEMPLATE_CATEGORY" val="custom"/>
  <p:tag name="KSO_WM_TEMPLATE_INDEX" val="20223991"/>
  <p:tag name="KSO_WM_UNIT_LAYERLEVEL" val="1"/>
  <p:tag name="KSO_WM_TAG_VERSION" val="1.0"/>
  <p:tag name="KSO_WM_BEAUTIFY_FLAG" val="#wm#"/>
  <p:tag name="KSO_WM_UNIT_DEFAULT_FONT" val="44;48;2"/>
  <p:tag name="KSO_WM_UNIT_BLOCK" val="0"/>
  <p:tag name="KSO_WM_UNIT_DEC_AREA_ID" val="ffdfdb4c5cdf4a8f8548663034c950ed"/>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 name="KSO_WM_TEMPLATE_ASSEMBLE_XID" val="62d7a3af02b43a043dd6676b"/>
  <p:tag name="KSO_WM_TEMPLATE_ASSEMBLE_GROUPID" val="62d7649102b43a043dd499da"/>
</p:tagLst>
</file>

<file path=ppt/tags/tag36.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26"/>
  <p:tag name="KSO_WM_UNIT_HIGHLIGHT" val="0"/>
  <p:tag name="KSO_WM_UNIT_COMPATIBLE" val="0"/>
  <p:tag name="KSO_WM_UNIT_DIAGRAM_ISNUMVISUAL" val="0"/>
  <p:tag name="KSO_WM_UNIT_DIAGRAM_ISREFERUNIT" val="0"/>
  <p:tag name="KSO_WM_UNIT_TYPE" val="b"/>
  <p:tag name="KSO_WM_UNIT_INDEX" val="1"/>
  <p:tag name="KSO_WM_UNIT_ID" val="custom20223991_1*b*1"/>
  <p:tag name="KSO_WM_TEMPLATE_CATEGORY" val="custom"/>
  <p:tag name="KSO_WM_TEMPLATE_INDEX" val="20223991"/>
  <p:tag name="KSO_WM_UNIT_LAYERLEVEL" val="1"/>
  <p:tag name="KSO_WM_TAG_VERSION" val="1.0"/>
  <p:tag name="KSO_WM_BEAUTIFY_FLAG" val="#wm#"/>
  <p:tag name="KSO_WM_UNIT_DEFAULT_FONT" val="14;16;2"/>
  <p:tag name="KSO_WM_UNIT_BLOCK" val="0"/>
  <p:tag name="KSO_WM_UNIT_DEC_AREA_ID" val="9fa80086f6fc4c1c87bc7aceef8fd7a0"/>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 name="KSO_WM_TEMPLATE_ASSEMBLE_XID" val="62d7a3af02b43a043dd6676b"/>
  <p:tag name="KSO_WM_TEMPLATE_ASSEMBLE_GROUPID" val="62d7649102b43a043dd499da"/>
</p:tagLst>
</file>

<file path=ppt/tags/tag37.xml><?xml version="1.0" encoding="utf-8"?>
<p:tagLst xmlns:p="http://schemas.openxmlformats.org/presentationml/2006/main">
  <p:tag name="KSO_WM_UNIT_SUBTYPE" val="a"/>
  <p:tag name="KSO_WM_UNIT_PRESET_TEXT" val="单击此处添加文本具体内容"/>
  <p:tag name="KSO_WM_UNIT_NOCLEAR" val="0"/>
  <p:tag name="KSO_WM_UNIT_VALUE" val="26"/>
  <p:tag name="KSO_WM_UNIT_HIGHLIGHT" val="0"/>
  <p:tag name="KSO_WM_UNIT_COMPATIBLE" val="0"/>
  <p:tag name="KSO_WM_UNIT_DIAGRAM_ISNUMVISUAL" val="0"/>
  <p:tag name="KSO_WM_UNIT_DIAGRAM_ISREFERUNIT" val="0"/>
  <p:tag name="KSO_WM_UNIT_TYPE" val="f"/>
  <p:tag name="KSO_WM_UNIT_INDEX" val="1"/>
  <p:tag name="KSO_WM_UNIT_ID" val="custom20223991_1*f*1"/>
  <p:tag name="KSO_WM_TEMPLATE_CATEGORY" val="custom"/>
  <p:tag name="KSO_WM_TEMPLATE_INDEX" val="20223991"/>
  <p:tag name="KSO_WM_UNIT_LAYERLEVEL" val="1"/>
  <p:tag name="KSO_WM_TAG_VERSION" val="1.0"/>
  <p:tag name="KSO_WM_BEAUTIFY_FLAG" val="#wm#"/>
  <p:tag name="KSO_WM_UNIT_DEFAULT_FONT" val="14;16;2"/>
  <p:tag name="KSO_WM_UNIT_BLOCK" val="0"/>
  <p:tag name="KSO_WM_UNIT_DEC_AREA_ID" val="1ec86f75a6b14aa39e0e2a6c79d4206e"/>
  <p:tag name="KSO_WM_CHIP_GROUPID" val="6184fb2204b8904ebc644da0"/>
  <p:tag name="KSO_WM_CHIP_XID" val="6184fb2204b8904ebc644d9d"/>
  <p:tag name="KSO_WM_CHIP_FILLAREA_FILL_RULE" val="{&quot;fill_align&quot;:&quot;cb&quot;,&quot;fill_mode&quot;:&quot;adaptive&quot;,&quot;sacle_strategy&quot;:&quot;smart&quot;}"/>
  <p:tag name="KSO_WM_ASSEMBLE_CHIP_INDEX" val="3be7d928d81f4dc5a57f31ab67150685"/>
  <p:tag name="KSO_WM_UNIT_TEXT_FILL_FORE_SCHEMECOLOR_INDEX_BRIGHTNESS" val="0.15"/>
  <p:tag name="KSO_WM_UNIT_TEXT_FILL_FORE_SCHEMECOLOR_INDEX" val="13"/>
  <p:tag name="KSO_WM_UNIT_TEXT_FILL_TYPE" val="1"/>
  <p:tag name="KSO_WM_TEMPLATE_ASSEMBLE_XID" val="62d7a3af02b43a043dd6676b"/>
  <p:tag name="KSO_WM_TEMPLATE_ASSEMBLE_GROUPID" val="62d7649102b43a043dd499da"/>
</p:tagLst>
</file>

<file path=ppt/tags/tag38.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Lst>
</file>

<file path=ppt/tags/tag39.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Lst>
</file>

<file path=ppt/tags/tag41.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Lst>
</file>

<file path=ppt/tags/tag49.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Lst>
</file>

<file path=ppt/tags/tag51.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Lst>
</file>

<file path=ppt/tags/tag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7*i*1"/>
  <p:tag name="KSO_WM_BEAUTIFY_FLAG" val="#wm#"/>
  <p:tag name="KSO_WM_TAG_VERSION" val="1.0"/>
  <p:tag name="KSO_WM_CHIP_GROUPID" val="62d7649102b43a043dd499da"/>
  <p:tag name="KSO_WM_CHIP_XID" val="62d7668802b43a043dd4bec7"/>
  <p:tag name="KSO_WM_UNIT_DEC_AREA_ID" val="fb21937ef7824876aebfe4c94d18120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a5737517e5341ef8fe151db8b92b232"/>
</p:tagLst>
</file>

<file path=ppt/tags/tag61.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9*i*1"/>
  <p:tag name="KSO_WM_BEAUTIFY_FLAG" val="#wm#"/>
  <p:tag name="KSO_WM_TAG_VERSION" val="1.0"/>
  <p:tag name="KSO_WM_CHIP_GROUPID" val="62d7649102b43a043dd499da"/>
  <p:tag name="KSO_WM_CHIP_XID" val="62d7668802b43a043dd4be1d"/>
  <p:tag name="KSO_WM_UNIT_DEC_AREA_ID" val="4ec3b4f321874111baa7190ecf77ec4e"/>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be37ba4e2514409a82109c4f067f5cc"/>
</p:tagLst>
</file>

<file path=ppt/tags/tag62.xml><?xml version="1.0" encoding="utf-8"?>
<p:tagLst xmlns:p="http://schemas.openxmlformats.org/presentationml/2006/main">
  <p:tag name="KSO_WM_UNIT_SUBTYPE" val="u"/>
  <p:tag name="KSO_WM_TEMPLATE_CATEGORY" val="chip"/>
  <p:tag name="KSO_WM_TEMPLATE_INDEX" val="20223991"/>
  <p:tag name="KSO_WM_UNIT_TYPE" val="i"/>
  <p:tag name="KSO_WM_UNIT_INDEX" val="1"/>
  <p:tag name="KSO_WM_UNIT_ID" val="chip20223991_8*i*1"/>
  <p:tag name="KSO_WM_BEAUTIFY_FLAG" val="#wm#"/>
  <p:tag name="KSO_WM_TAG_VERSION" val="1.0"/>
  <p:tag name="KSO_WM_CHIP_GROUPID" val="62d7649102b43a043dd499da"/>
  <p:tag name="KSO_WM_CHIP_XID" val="62d7668802b43a043dd4be76"/>
  <p:tag name="KSO_WM_UNIT_DEC_AREA_ID" val="d6ae48c0d47b4022b277b8a97ecc872f"/>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e8e54a838a41425fb2bd24987fa21efc"/>
</p:tagLst>
</file>

<file path=ppt/tags/tag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Lst>
</file>

<file path=ppt/tags/tag71.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Lst>
</file>

<file path=ppt/tags/tag72.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Lst>
</file>

<file path=ppt/tags/tag73.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Lst>
</file>

<file path=ppt/tags/tag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Lst>
</file>

<file path=ppt/tags/tag81.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Lst>
</file>

<file path=ppt/tags/tag82.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Lst>
</file>

<file path=ppt/tags/tag83.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Lst>
</file>

<file path=ppt/tags/tag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2*i*1"/>
  <p:tag name="KSO_WM_BEAUTIFY_FLAG" val="#wm#"/>
  <p:tag name="KSO_WM_TAG_VERSION" val="1.0"/>
  <p:tag name="KSO_WM_CHIP_GROUPID" val="62d7649102b43a043dd499da"/>
  <p:tag name="KSO_WM_CHIP_XID" val="62d7668802b43a043dd4c228"/>
  <p:tag name="KSO_WM_UNIT_DEC_AREA_ID" val="d5d42543f8694c77a2ba91777683c0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4c8d0b2677648859871ea6211b12dff"/>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3*i*1"/>
  <p:tag name="KSO_WM_BEAUTIFY_FLAG" val="#wm#"/>
  <p:tag name="KSO_WM_TAG_VERSION" val="1.0"/>
  <p:tag name="KSO_WM_CHIP_GROUPID" val="62d7649102b43a043dd499da"/>
  <p:tag name="KSO_WM_CHIP_XID" val="62d7668802b43a043dd4c237"/>
  <p:tag name="KSO_WM_UNIT_DEC_AREA_ID" val="f42a5e7940694e1db3b652c4d365f5a5"/>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7cd3737c3c849b896181bb768431f35"/>
</p:tagLst>
</file>

<file path=ppt/tags/tag91.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4*i*1"/>
  <p:tag name="KSO_WM_BEAUTIFY_FLAG" val="#wm#"/>
  <p:tag name="KSO_WM_TAG_VERSION" val="1.0"/>
  <p:tag name="KSO_WM_CHIP_GROUPID" val="62d7649102b43a043dd499da"/>
  <p:tag name="KSO_WM_CHIP_XID" val="62d7668802b43a043dd4c1dd"/>
  <p:tag name="KSO_WM_UNIT_DEC_AREA_ID" val="54d7ee0fc07742739f82e39d312c060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dbd3adb36614d60a271cbab9f9a367a"/>
</p:tagLst>
</file>

<file path=ppt/tags/tag92.xml><?xml version="1.0" encoding="utf-8"?>
<p:tagLst xmlns:p="http://schemas.openxmlformats.org/presentationml/2006/main">
  <p:tag name="KSO_WM_UNIT_SUBTYPE" val="t"/>
  <p:tag name="KSO_WM_TEMPLATE_CATEGORY" val="chip"/>
  <p:tag name="KSO_WM_TEMPLATE_INDEX" val="20223991"/>
  <p:tag name="KSO_WM_UNIT_TYPE" val="i"/>
  <p:tag name="KSO_WM_UNIT_INDEX" val="1"/>
  <p:tag name="KSO_WM_UNIT_ID" val="chip20223991_5*i*1"/>
  <p:tag name="KSO_WM_BEAUTIFY_FLAG" val="#wm#"/>
  <p:tag name="KSO_WM_TAG_VERSION" val="1.0"/>
  <p:tag name="KSO_WM_CHIP_GROUPID" val="62d7649102b43a043dd499da"/>
  <p:tag name="KSO_WM_CHIP_XID" val="62d7668802b43a043dd4c1e9"/>
  <p:tag name="KSO_WM_UNIT_DEC_AREA_ID" val="d3ff7134bec4433db788ea51b25593e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1f70857d05e4bfb9d89dbe17cd9b2b1"/>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SUBTYPE" val="v"/>
  <p:tag name="KSO_WM_TEMPLATE_CATEGORY" val="chip"/>
  <p:tag name="KSO_WM_TEMPLATE_INDEX" val="20223991"/>
  <p:tag name="KSO_WM_UNIT_TYPE" val="i"/>
  <p:tag name="KSO_WM_UNIT_INDEX" val="1"/>
  <p:tag name="KSO_WM_UNIT_ID" val="chip20223991_11*i*1"/>
  <p:tag name="KSO_WM_BEAUTIFY_FLAG" val="#wm#"/>
  <p:tag name="KSO_WM_TAG_VERSION" val="1.0"/>
  <p:tag name="KSO_WM_CHIP_GROUPID" val="62d7649102b43a043dd499da"/>
  <p:tag name="KSO_WM_CHIP_XID" val="62d7668802b43a043dd4c06e"/>
  <p:tag name="KSO_WM_UNIT_DEC_AREA_ID" val="7be7a163e9b84ab0a81c06f0d919475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8d8fba24c7d497a94e1b40f4539e5e5"/>
</p:tagLst>
</file>

<file path=ppt/tags/tag98.xml><?xml version="1.0" encoding="utf-8"?>
<p:tagLst xmlns:p="http://schemas.openxmlformats.org/presentationml/2006/main">
  <p:tag name="KSO_WM_UNIT_SUBTYPE" val="u"/>
  <p:tag name="KSO_WM_TEMPLATE_CATEGORY" val="chip"/>
  <p:tag name="KSO_WM_TEMPLATE_INDEX" val="20223991"/>
  <p:tag name="KSO_WM_UNIT_TYPE" val="i"/>
  <p:tag name="KSO_WM_UNIT_INDEX" val="1"/>
  <p:tag name="KSO_WM_UNIT_ID" val="chip20223991_12*i*1"/>
  <p:tag name="KSO_WM_BEAUTIFY_FLAG" val="#wm#"/>
  <p:tag name="KSO_WM_TAG_VERSION" val="1.0"/>
  <p:tag name="KSO_WM_CHIP_GROUPID" val="62d7649102b43a043dd499da"/>
  <p:tag name="KSO_WM_CHIP_XID" val="62d7668802b43a043dd4bfba"/>
  <p:tag name="KSO_WM_UNIT_DEC_AREA_ID" val="9da7c59cfd2b4b91bdfd340f80fcecab"/>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68edf0bf9e0a4a8f828c5ecb722bca13"/>
</p:tagLst>
</file>

<file path=ppt/tags/tag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ok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fiwl3ql">
      <a:majorFont>
        <a:latin typeface="汉仪润圆-65简"/>
        <a:ea typeface="汉仪润圆-65简"/>
        <a:cs typeface=""/>
      </a:majorFont>
      <a:minorFont>
        <a:latin typeface="汉仪润圆-65简"/>
        <a:ea typeface="汉仪润圆-6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EDEDFF"/>
      </a:dk2>
      <a:lt2>
        <a:srgbClr val="FFFFFF"/>
      </a:lt2>
      <a:accent1>
        <a:srgbClr val="AB9ED7"/>
      </a:accent1>
      <a:accent2>
        <a:srgbClr val="DBDBFF"/>
      </a:accent2>
      <a:accent3>
        <a:srgbClr val="CCC5E3"/>
      </a:accent3>
      <a:accent4>
        <a:srgbClr val="9890C8"/>
      </a:accent4>
      <a:accent5>
        <a:srgbClr val="FFC55F"/>
      </a:accent5>
      <a:accent6>
        <a:srgbClr val="FFA47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润圆-6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润圆-65简"/>
        <a:ea typeface=""/>
        <a:cs typeface=""/>
        <a:font script="Jpan" typeface="ＭＳ Ｐゴシック"/>
        <a:font script="Hang" typeface="맑은 고딕"/>
        <a:font script="Hans" typeface="汉仪润圆-65简"/>
        <a:font script="Hant" typeface="新細明體"/>
        <a:font script="Arab" typeface="汉仪润圆-65简"/>
        <a:font script="Hebr" typeface="汉仪润圆-6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润圆-6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润圆-6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润圆-65简"/>
        <a:ea typeface=""/>
        <a:cs typeface=""/>
        <a:font script="Jpan" typeface="ＭＳ Ｐゴシック"/>
        <a:font script="Hang" typeface="맑은 고딕"/>
        <a:font script="Hans" typeface="汉仪润圆-65简"/>
        <a:font script="Hant" typeface="新細明體"/>
        <a:font script="Arab" typeface="汉仪润圆-65简"/>
        <a:font script="Hebr" typeface="汉仪润圆-6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润圆-6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6848</Words>
  <Application>WPS 演示</Application>
  <PresentationFormat>宽屏</PresentationFormat>
  <Paragraphs>729</Paragraphs>
  <Slides>53</Slides>
  <Notes>13</Notes>
  <HiddenSlides>1</HiddenSlides>
  <MMClips>0</MMClips>
  <ScaleCrop>false</ScaleCrop>
  <HeadingPairs>
    <vt:vector size="6" baseType="variant">
      <vt:variant>
        <vt:lpstr>已用的字体</vt:lpstr>
      </vt:variant>
      <vt:variant>
        <vt:i4>32</vt:i4>
      </vt:variant>
      <vt:variant>
        <vt:lpstr>主题</vt:lpstr>
      </vt:variant>
      <vt:variant>
        <vt:i4>2</vt:i4>
      </vt:variant>
      <vt:variant>
        <vt:lpstr>幻灯片标题</vt:lpstr>
      </vt:variant>
      <vt:variant>
        <vt:i4>53</vt:i4>
      </vt:variant>
    </vt:vector>
  </HeadingPairs>
  <TitlesOfParts>
    <vt:vector size="87" baseType="lpstr">
      <vt:lpstr>Arial</vt:lpstr>
      <vt:lpstr>宋体</vt:lpstr>
      <vt:lpstr>Wingdings</vt:lpstr>
      <vt:lpstr>汉仪润圆-65简</vt:lpstr>
      <vt:lpstr>汉仪旗黑-50简</vt:lpstr>
      <vt:lpstr>黑体</vt:lpstr>
      <vt:lpstr>汉仪铁线黑-65简</vt:lpstr>
      <vt:lpstr>汉仪旗黑-35S</vt:lpstr>
      <vt:lpstr>微软雅黑</vt:lpstr>
      <vt:lpstr>等线</vt:lpstr>
      <vt:lpstr>YouSheBiaoTiHei</vt:lpstr>
      <vt:lpstr>Euphorigenic</vt:lpstr>
      <vt:lpstr>OPPOSans-R</vt:lpstr>
      <vt:lpstr>Verdana</vt:lpstr>
      <vt:lpstr>汉仪正圆 55简</vt:lpstr>
      <vt:lpstr>汉仪文黑-85简</vt:lpstr>
      <vt:lpstr>Source Sans Pro</vt:lpstr>
      <vt:lpstr>方正清刻本悦宋简体</vt:lpstr>
      <vt:lpstr>汉仪菱心体简</vt:lpstr>
      <vt:lpstr>Segoe UI</vt:lpstr>
      <vt:lpstr>方正粗黑宋简体</vt:lpstr>
      <vt:lpstr>Arial Unicode MS</vt:lpstr>
      <vt:lpstr>Wingdings</vt:lpstr>
      <vt:lpstr>楷体</vt:lpstr>
      <vt:lpstr>汉仪旗黑-85S</vt:lpstr>
      <vt:lpstr>Calibri</vt:lpstr>
      <vt:lpstr>Lato Regular</vt:lpstr>
      <vt:lpstr>Gill Sans</vt:lpstr>
      <vt:lpstr>苹方 中等</vt:lpstr>
      <vt:lpstr>Calibri Light</vt:lpstr>
      <vt:lpstr>仿宋</vt:lpstr>
      <vt:lpstr>仿宋_GB2312</vt:lpstr>
      <vt:lpstr>ok主题</vt:lpstr>
      <vt:lpstr>1_Office 主题​​</vt:lpstr>
      <vt:lpstr>PowerPoint 演示文稿</vt:lpstr>
      <vt:lpstr>PowerPoint 演示文稿</vt:lpstr>
      <vt:lpstr>毕业生求职技巧 </vt:lpstr>
      <vt:lpstr>PowerPoint 演示文稿</vt:lpstr>
      <vt:lpstr>PowerPoint 演示文稿</vt:lpstr>
      <vt:lpstr>PowerPoint 演示文稿</vt:lpstr>
      <vt:lpstr>网络求职的注意事项</vt:lpstr>
      <vt:lpstr>PowerPoint 演示文稿</vt:lpstr>
      <vt:lpstr> </vt:lpstr>
      <vt:lpstr> </vt:lpstr>
      <vt:lpstr>面试常见问题</vt:lpstr>
      <vt:lpstr> </vt:lpstr>
      <vt:lpstr> </vt:lpstr>
      <vt:lpstr> </vt:lpstr>
      <vt:lpstr> </vt:lpstr>
      <vt:lpstr> </vt:lpstr>
      <vt:lpstr> </vt:lpstr>
      <vt:lpstr> </vt:lpstr>
      <vt:lpstr> </vt:lpstr>
      <vt:lpstr>基层就业政策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参军入伍</vt:lpstr>
      <vt:lpstr>PowerPoint 演示文稿</vt:lpstr>
      <vt:lpstr>PowerPoint 演示文稿</vt:lpstr>
      <vt:lpstr>PowerPoint 演示文稿</vt:lpstr>
      <vt:lpstr>PowerPoint 演示文稿</vt:lpstr>
      <vt:lpstr>就业补贴申请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人才“10”条补贴申领</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艺亩田艳子</cp:lastModifiedBy>
  <cp:revision>184</cp:revision>
  <dcterms:created xsi:type="dcterms:W3CDTF">2021-09-16T12:40:00Z</dcterms:created>
  <dcterms:modified xsi:type="dcterms:W3CDTF">2022-11-24T03:43:22Z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2CF0B228D2AA4CEE853C80DC4A6ABAB0</vt:lpwstr>
  </property>
  <property fmtid="{D5CDD505-2E9C-101B-9397-08002B2CF9AE}" pid="3" name="KSOProductBuildVer">
    <vt:lpwstr>2052-11.1.0.12763</vt:lpwstr>
  </property>
  <property fmtid="{D5CDD505-2E9C-101B-9397-08002B2CF9AE}" pid="4" name="KSOTemplateUUID">
    <vt:lpwstr>v1.0_mb_F96rom6UcDiJt3etXxS7bQ==</vt:lpwstr>
  </property>
</Properties>
</file>